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0" r:id="rId6"/>
  </p:sldMasterIdLst>
  <p:notesMasterIdLst>
    <p:notesMasterId r:id="rId30"/>
  </p:notesMasterIdLst>
  <p:handoutMasterIdLst>
    <p:handoutMasterId r:id="rId31"/>
  </p:handoutMasterIdLst>
  <p:sldIdLst>
    <p:sldId id="256" r:id="rId7"/>
    <p:sldId id="262" r:id="rId8"/>
    <p:sldId id="273" r:id="rId9"/>
    <p:sldId id="263" r:id="rId10"/>
    <p:sldId id="274" r:id="rId11"/>
    <p:sldId id="264" r:id="rId12"/>
    <p:sldId id="275" r:id="rId13"/>
    <p:sldId id="265" r:id="rId14"/>
    <p:sldId id="276" r:id="rId15"/>
    <p:sldId id="266" r:id="rId16"/>
    <p:sldId id="267" r:id="rId17"/>
    <p:sldId id="277" r:id="rId18"/>
    <p:sldId id="268" r:id="rId19"/>
    <p:sldId id="278" r:id="rId20"/>
    <p:sldId id="269" r:id="rId21"/>
    <p:sldId id="279" r:id="rId22"/>
    <p:sldId id="280" r:id="rId23"/>
    <p:sldId id="270" r:id="rId24"/>
    <p:sldId id="284" r:id="rId25"/>
    <p:sldId id="282" r:id="rId26"/>
    <p:sldId id="283" r:id="rId27"/>
    <p:sldId id="271" r:id="rId28"/>
    <p:sldId id="272" r:id="rId29"/>
  </p:sldIdLst>
  <p:sldSz cx="12192000" cy="6858000"/>
  <p:notesSz cx="6845300" cy="9982200"/>
  <p:defaultTextStyle>
    <a:defPPr>
      <a:defRPr lang="sv-SE"/>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7" autoAdjust="0"/>
    <p:restoredTop sz="94660"/>
  </p:normalViewPr>
  <p:slideViewPr>
    <p:cSldViewPr>
      <p:cViewPr varScale="1">
        <p:scale>
          <a:sx n="91" d="100"/>
          <a:sy n="91" d="100"/>
        </p:scale>
        <p:origin x="62" y="18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9DD6D1-3C1E-464E-A188-D3BB14A85770}" type="doc">
      <dgm:prSet loTypeId="urn:microsoft.com/office/officeart/2005/8/layout/process2" loCatId="process" qsTypeId="urn:microsoft.com/office/officeart/2005/8/quickstyle/simple1" qsCatId="simple" csTypeId="urn:microsoft.com/office/officeart/2005/8/colors/accent1_2" csCatId="accent1" phldr="1"/>
      <dgm:spPr/>
    </dgm:pt>
    <dgm:pt modelId="{93B6E4F4-92B4-432A-9AD7-8A3EBC9D2EDB}">
      <dgm:prSet phldrT="[Text]"/>
      <dgm:spPr/>
      <dgm:t>
        <a:bodyPr/>
        <a:lstStyle/>
        <a:p>
          <a:r>
            <a:rPr lang="sv-SE" dirty="0"/>
            <a:t>1</a:t>
          </a:r>
        </a:p>
      </dgm:t>
    </dgm:pt>
    <dgm:pt modelId="{8023A5F8-502F-4A3B-BDDF-D82B46E39014}" type="parTrans" cxnId="{C8E59872-0BF7-43A1-9BA4-818E53A5006F}">
      <dgm:prSet/>
      <dgm:spPr/>
      <dgm:t>
        <a:bodyPr/>
        <a:lstStyle/>
        <a:p>
          <a:endParaRPr lang="sv-SE"/>
        </a:p>
      </dgm:t>
    </dgm:pt>
    <dgm:pt modelId="{F2CCDAC8-5137-4CCC-B907-97BCDAFD7603}" type="sibTrans" cxnId="{C8E59872-0BF7-43A1-9BA4-818E53A5006F}">
      <dgm:prSet/>
      <dgm:spPr/>
      <dgm:t>
        <a:bodyPr/>
        <a:lstStyle/>
        <a:p>
          <a:endParaRPr lang="sv-SE"/>
        </a:p>
      </dgm:t>
    </dgm:pt>
    <dgm:pt modelId="{FD096DBB-FEB0-440E-B75A-E296E98D4B56}">
      <dgm:prSet phldrT="[Text]"/>
      <dgm:spPr/>
      <dgm:t>
        <a:bodyPr/>
        <a:lstStyle/>
        <a:p>
          <a:r>
            <a:rPr lang="sv-SE" dirty="0"/>
            <a:t>11</a:t>
          </a:r>
        </a:p>
      </dgm:t>
    </dgm:pt>
    <dgm:pt modelId="{F1E70879-6A8F-4F4E-BD61-202F78F41554}" type="parTrans" cxnId="{3191EC08-AFC1-49E5-BF58-A96E5202E9C2}">
      <dgm:prSet/>
      <dgm:spPr/>
      <dgm:t>
        <a:bodyPr/>
        <a:lstStyle/>
        <a:p>
          <a:endParaRPr lang="sv-SE"/>
        </a:p>
      </dgm:t>
    </dgm:pt>
    <dgm:pt modelId="{BDA64976-9CE3-46F7-B21C-3B365C098B57}" type="sibTrans" cxnId="{3191EC08-AFC1-49E5-BF58-A96E5202E9C2}">
      <dgm:prSet/>
      <dgm:spPr/>
      <dgm:t>
        <a:bodyPr/>
        <a:lstStyle/>
        <a:p>
          <a:endParaRPr lang="sv-SE"/>
        </a:p>
      </dgm:t>
    </dgm:pt>
    <dgm:pt modelId="{6CA3F517-24E9-4FD1-94E8-E21FF648636B}">
      <dgm:prSet phldrT="[Text]"/>
      <dgm:spPr/>
      <dgm:t>
        <a:bodyPr/>
        <a:lstStyle/>
        <a:p>
          <a:r>
            <a:rPr lang="sv-SE" dirty="0"/>
            <a:t>2</a:t>
          </a:r>
        </a:p>
      </dgm:t>
    </dgm:pt>
    <dgm:pt modelId="{1209148E-4FE0-4C33-86D0-13151D85EEE9}" type="parTrans" cxnId="{91A93FDF-9599-4FA7-B95D-34B4EF4DF544}">
      <dgm:prSet/>
      <dgm:spPr/>
      <dgm:t>
        <a:bodyPr/>
        <a:lstStyle/>
        <a:p>
          <a:endParaRPr lang="sv-SE"/>
        </a:p>
      </dgm:t>
    </dgm:pt>
    <dgm:pt modelId="{47C2C253-C1EE-4C0A-869B-06DAE322ED9D}" type="sibTrans" cxnId="{91A93FDF-9599-4FA7-B95D-34B4EF4DF544}">
      <dgm:prSet/>
      <dgm:spPr/>
      <dgm:t>
        <a:bodyPr/>
        <a:lstStyle/>
        <a:p>
          <a:endParaRPr lang="sv-SE"/>
        </a:p>
      </dgm:t>
    </dgm:pt>
    <dgm:pt modelId="{8F2F9408-B190-4B6D-B8A6-2D40E02FDFDD}">
      <dgm:prSet phldrT="[Text]"/>
      <dgm:spPr/>
      <dgm:t>
        <a:bodyPr/>
        <a:lstStyle/>
        <a:p>
          <a:r>
            <a:rPr lang="sv-SE" dirty="0"/>
            <a:t>3</a:t>
          </a:r>
        </a:p>
      </dgm:t>
    </dgm:pt>
    <dgm:pt modelId="{AD7A80C3-36F2-41D9-A5FD-13E386724755}" type="parTrans" cxnId="{927BE6D6-4686-4FC5-8B12-013F772121EF}">
      <dgm:prSet/>
      <dgm:spPr/>
      <dgm:t>
        <a:bodyPr/>
        <a:lstStyle/>
        <a:p>
          <a:endParaRPr lang="sv-SE"/>
        </a:p>
      </dgm:t>
    </dgm:pt>
    <dgm:pt modelId="{484EA7DC-F35C-4E8A-99F1-CE532FC2ACF7}" type="sibTrans" cxnId="{927BE6D6-4686-4FC5-8B12-013F772121EF}">
      <dgm:prSet/>
      <dgm:spPr/>
      <dgm:t>
        <a:bodyPr/>
        <a:lstStyle/>
        <a:p>
          <a:endParaRPr lang="sv-SE"/>
        </a:p>
      </dgm:t>
    </dgm:pt>
    <dgm:pt modelId="{FD30BBA7-62DF-44B3-9EF1-D7490F0FBA4A}">
      <dgm:prSet phldrT="[Text]"/>
      <dgm:spPr/>
      <dgm:t>
        <a:bodyPr/>
        <a:lstStyle/>
        <a:p>
          <a:r>
            <a:rPr lang="sv-SE" dirty="0"/>
            <a:t>4</a:t>
          </a:r>
        </a:p>
      </dgm:t>
    </dgm:pt>
    <dgm:pt modelId="{A6025EB3-3C75-402C-8E89-09DCCFDBDC87}" type="parTrans" cxnId="{5F3C0528-0803-4117-8F29-DCC08E5EDDA0}">
      <dgm:prSet/>
      <dgm:spPr/>
      <dgm:t>
        <a:bodyPr/>
        <a:lstStyle/>
        <a:p>
          <a:endParaRPr lang="sv-SE"/>
        </a:p>
      </dgm:t>
    </dgm:pt>
    <dgm:pt modelId="{95F9904B-4E58-4A16-94A2-D56A5242ADBD}" type="sibTrans" cxnId="{5F3C0528-0803-4117-8F29-DCC08E5EDDA0}">
      <dgm:prSet/>
      <dgm:spPr/>
      <dgm:t>
        <a:bodyPr/>
        <a:lstStyle/>
        <a:p>
          <a:endParaRPr lang="sv-SE"/>
        </a:p>
      </dgm:t>
    </dgm:pt>
    <dgm:pt modelId="{B9DF7F9B-B28E-4D52-A7CD-8B92AE6CD190}">
      <dgm:prSet phldrT="[Text]"/>
      <dgm:spPr/>
      <dgm:t>
        <a:bodyPr/>
        <a:lstStyle/>
        <a:p>
          <a:r>
            <a:rPr lang="sv-SE" dirty="0"/>
            <a:t>5</a:t>
          </a:r>
        </a:p>
      </dgm:t>
    </dgm:pt>
    <dgm:pt modelId="{4DD8FFBD-EF5D-4F6A-BBE2-415EFADB9F8D}" type="parTrans" cxnId="{810E87B0-15D8-4598-89D7-66031E82F6A1}">
      <dgm:prSet/>
      <dgm:spPr/>
      <dgm:t>
        <a:bodyPr/>
        <a:lstStyle/>
        <a:p>
          <a:endParaRPr lang="sv-SE"/>
        </a:p>
      </dgm:t>
    </dgm:pt>
    <dgm:pt modelId="{9564CFA5-B357-4CFD-9619-E8EFF03A4579}" type="sibTrans" cxnId="{810E87B0-15D8-4598-89D7-66031E82F6A1}">
      <dgm:prSet/>
      <dgm:spPr/>
      <dgm:t>
        <a:bodyPr/>
        <a:lstStyle/>
        <a:p>
          <a:endParaRPr lang="sv-SE"/>
        </a:p>
      </dgm:t>
    </dgm:pt>
    <dgm:pt modelId="{EC00385F-5BCA-4A0D-B617-A106EBDAD696}">
      <dgm:prSet phldrT="[Text]"/>
      <dgm:spPr/>
      <dgm:t>
        <a:bodyPr/>
        <a:lstStyle/>
        <a:p>
          <a:r>
            <a:rPr lang="sv-SE" dirty="0"/>
            <a:t>6</a:t>
          </a:r>
        </a:p>
      </dgm:t>
    </dgm:pt>
    <dgm:pt modelId="{8980BB03-08C9-4208-ADDC-423E49C2CD42}" type="parTrans" cxnId="{977C0C68-9EAB-4E5F-89E1-FA12116CA4BB}">
      <dgm:prSet/>
      <dgm:spPr/>
      <dgm:t>
        <a:bodyPr/>
        <a:lstStyle/>
        <a:p>
          <a:endParaRPr lang="sv-SE"/>
        </a:p>
      </dgm:t>
    </dgm:pt>
    <dgm:pt modelId="{A998E130-CE2D-41D5-BC39-DC91907AFB39}" type="sibTrans" cxnId="{977C0C68-9EAB-4E5F-89E1-FA12116CA4BB}">
      <dgm:prSet/>
      <dgm:spPr/>
      <dgm:t>
        <a:bodyPr/>
        <a:lstStyle/>
        <a:p>
          <a:endParaRPr lang="sv-SE"/>
        </a:p>
      </dgm:t>
    </dgm:pt>
    <dgm:pt modelId="{2D4F4A98-4C57-482C-9A39-30BAF41B4E2C}">
      <dgm:prSet phldrT="[Text]"/>
      <dgm:spPr/>
      <dgm:t>
        <a:bodyPr/>
        <a:lstStyle/>
        <a:p>
          <a:r>
            <a:rPr lang="sv-SE" dirty="0"/>
            <a:t>7</a:t>
          </a:r>
        </a:p>
      </dgm:t>
    </dgm:pt>
    <dgm:pt modelId="{335706BE-AB91-4630-9637-8EB756B9CADA}" type="parTrans" cxnId="{2F8523BB-C303-4FC5-978D-9159A37965C4}">
      <dgm:prSet/>
      <dgm:spPr/>
      <dgm:t>
        <a:bodyPr/>
        <a:lstStyle/>
        <a:p>
          <a:endParaRPr lang="sv-SE"/>
        </a:p>
      </dgm:t>
    </dgm:pt>
    <dgm:pt modelId="{83CAAC2F-DD59-4920-9459-0EC762BE945E}" type="sibTrans" cxnId="{2F8523BB-C303-4FC5-978D-9159A37965C4}">
      <dgm:prSet/>
      <dgm:spPr/>
      <dgm:t>
        <a:bodyPr/>
        <a:lstStyle/>
        <a:p>
          <a:endParaRPr lang="sv-SE"/>
        </a:p>
      </dgm:t>
    </dgm:pt>
    <dgm:pt modelId="{C6CD8C6E-D875-4036-B7F6-8D3E6044F4EF}">
      <dgm:prSet phldrT="[Text]"/>
      <dgm:spPr/>
      <dgm:t>
        <a:bodyPr/>
        <a:lstStyle/>
        <a:p>
          <a:r>
            <a:rPr lang="sv-SE" dirty="0"/>
            <a:t>8</a:t>
          </a:r>
        </a:p>
      </dgm:t>
    </dgm:pt>
    <dgm:pt modelId="{4F790E5A-8D2C-40A8-85D4-F0448EF1D640}" type="parTrans" cxnId="{34B30DF6-B457-424C-B916-5685A2F6A020}">
      <dgm:prSet/>
      <dgm:spPr/>
      <dgm:t>
        <a:bodyPr/>
        <a:lstStyle/>
        <a:p>
          <a:endParaRPr lang="sv-SE"/>
        </a:p>
      </dgm:t>
    </dgm:pt>
    <dgm:pt modelId="{A870E8EF-1E27-4666-8950-F7D7FF4A660D}" type="sibTrans" cxnId="{34B30DF6-B457-424C-B916-5685A2F6A020}">
      <dgm:prSet/>
      <dgm:spPr/>
      <dgm:t>
        <a:bodyPr/>
        <a:lstStyle/>
        <a:p>
          <a:endParaRPr lang="sv-SE"/>
        </a:p>
      </dgm:t>
    </dgm:pt>
    <dgm:pt modelId="{72BEAC92-A595-44E0-B71B-073A4C2467E1}">
      <dgm:prSet phldrT="[Text]"/>
      <dgm:spPr/>
      <dgm:t>
        <a:bodyPr/>
        <a:lstStyle/>
        <a:p>
          <a:r>
            <a:rPr lang="sv-SE" dirty="0"/>
            <a:t>9</a:t>
          </a:r>
        </a:p>
      </dgm:t>
    </dgm:pt>
    <dgm:pt modelId="{91C47DD2-9560-4F56-BAF3-A2526E766B62}" type="parTrans" cxnId="{88D90EFF-6F75-4061-BC23-B8A3DB7CCC6A}">
      <dgm:prSet/>
      <dgm:spPr/>
      <dgm:t>
        <a:bodyPr/>
        <a:lstStyle/>
        <a:p>
          <a:endParaRPr lang="sv-SE"/>
        </a:p>
      </dgm:t>
    </dgm:pt>
    <dgm:pt modelId="{AEB77A65-CFB2-49AF-8355-502B9FBFBFC1}" type="sibTrans" cxnId="{88D90EFF-6F75-4061-BC23-B8A3DB7CCC6A}">
      <dgm:prSet/>
      <dgm:spPr/>
      <dgm:t>
        <a:bodyPr/>
        <a:lstStyle/>
        <a:p>
          <a:endParaRPr lang="sv-SE"/>
        </a:p>
      </dgm:t>
    </dgm:pt>
    <dgm:pt modelId="{0323585D-FCA9-4B81-98FD-EDC709E47AEA}">
      <dgm:prSet phldrT="[Text]"/>
      <dgm:spPr/>
      <dgm:t>
        <a:bodyPr/>
        <a:lstStyle/>
        <a:p>
          <a:r>
            <a:rPr lang="sv-SE" dirty="0"/>
            <a:t>10</a:t>
          </a:r>
        </a:p>
      </dgm:t>
    </dgm:pt>
    <dgm:pt modelId="{3A258902-AB75-4FE7-86CA-A94DA61DADFD}" type="parTrans" cxnId="{7C9C4241-C8E9-4646-9E33-D341009F618B}">
      <dgm:prSet/>
      <dgm:spPr/>
      <dgm:t>
        <a:bodyPr/>
        <a:lstStyle/>
        <a:p>
          <a:endParaRPr lang="sv-SE"/>
        </a:p>
      </dgm:t>
    </dgm:pt>
    <dgm:pt modelId="{BC2DF484-E706-49B5-BF06-6E295D1FA3CB}" type="sibTrans" cxnId="{7C9C4241-C8E9-4646-9E33-D341009F618B}">
      <dgm:prSet/>
      <dgm:spPr/>
      <dgm:t>
        <a:bodyPr/>
        <a:lstStyle/>
        <a:p>
          <a:endParaRPr lang="sv-SE"/>
        </a:p>
      </dgm:t>
    </dgm:pt>
    <dgm:pt modelId="{B1FE7A95-2F5A-4010-B58E-AA26A2346A47}" type="pres">
      <dgm:prSet presAssocID="{7E9DD6D1-3C1E-464E-A188-D3BB14A85770}" presName="linearFlow" presStyleCnt="0">
        <dgm:presLayoutVars>
          <dgm:resizeHandles val="exact"/>
        </dgm:presLayoutVars>
      </dgm:prSet>
      <dgm:spPr/>
    </dgm:pt>
    <dgm:pt modelId="{EE0BC564-98D2-4290-BF1B-30DA3FB9919E}" type="pres">
      <dgm:prSet presAssocID="{93B6E4F4-92B4-432A-9AD7-8A3EBC9D2EDB}" presName="node" presStyleLbl="node1" presStyleIdx="0" presStyleCnt="11">
        <dgm:presLayoutVars>
          <dgm:bulletEnabled val="1"/>
        </dgm:presLayoutVars>
      </dgm:prSet>
      <dgm:spPr/>
    </dgm:pt>
    <dgm:pt modelId="{3BD687FD-C21F-4415-A206-1AA8DA74B8D2}" type="pres">
      <dgm:prSet presAssocID="{F2CCDAC8-5137-4CCC-B907-97BCDAFD7603}" presName="sibTrans" presStyleLbl="sibTrans2D1" presStyleIdx="0" presStyleCnt="10"/>
      <dgm:spPr/>
    </dgm:pt>
    <dgm:pt modelId="{16BF61BF-A579-40C2-BBA2-ECEF11D7006F}" type="pres">
      <dgm:prSet presAssocID="{F2CCDAC8-5137-4CCC-B907-97BCDAFD7603}" presName="connectorText" presStyleLbl="sibTrans2D1" presStyleIdx="0" presStyleCnt="10"/>
      <dgm:spPr/>
    </dgm:pt>
    <dgm:pt modelId="{6729F22D-2B7B-4D8D-8D01-E04C6B2DD4ED}" type="pres">
      <dgm:prSet presAssocID="{6CA3F517-24E9-4FD1-94E8-E21FF648636B}" presName="node" presStyleLbl="node1" presStyleIdx="1" presStyleCnt="11">
        <dgm:presLayoutVars>
          <dgm:bulletEnabled val="1"/>
        </dgm:presLayoutVars>
      </dgm:prSet>
      <dgm:spPr/>
    </dgm:pt>
    <dgm:pt modelId="{13174CB2-1E7B-4BD9-861A-634EE4137CD3}" type="pres">
      <dgm:prSet presAssocID="{47C2C253-C1EE-4C0A-869B-06DAE322ED9D}" presName="sibTrans" presStyleLbl="sibTrans2D1" presStyleIdx="1" presStyleCnt="10"/>
      <dgm:spPr/>
    </dgm:pt>
    <dgm:pt modelId="{63057DD0-CCDA-4545-AF3B-68AF7E05807F}" type="pres">
      <dgm:prSet presAssocID="{47C2C253-C1EE-4C0A-869B-06DAE322ED9D}" presName="connectorText" presStyleLbl="sibTrans2D1" presStyleIdx="1" presStyleCnt="10"/>
      <dgm:spPr/>
    </dgm:pt>
    <dgm:pt modelId="{F65F89A7-C706-4953-9962-A7EF9CCC8A1D}" type="pres">
      <dgm:prSet presAssocID="{8F2F9408-B190-4B6D-B8A6-2D40E02FDFDD}" presName="node" presStyleLbl="node1" presStyleIdx="2" presStyleCnt="11">
        <dgm:presLayoutVars>
          <dgm:bulletEnabled val="1"/>
        </dgm:presLayoutVars>
      </dgm:prSet>
      <dgm:spPr/>
    </dgm:pt>
    <dgm:pt modelId="{1E2EB1C1-8F17-473F-AC3E-E812C364604C}" type="pres">
      <dgm:prSet presAssocID="{484EA7DC-F35C-4E8A-99F1-CE532FC2ACF7}" presName="sibTrans" presStyleLbl="sibTrans2D1" presStyleIdx="2" presStyleCnt="10"/>
      <dgm:spPr/>
    </dgm:pt>
    <dgm:pt modelId="{1941A6FC-F484-4957-982A-CF0B3A63067F}" type="pres">
      <dgm:prSet presAssocID="{484EA7DC-F35C-4E8A-99F1-CE532FC2ACF7}" presName="connectorText" presStyleLbl="sibTrans2D1" presStyleIdx="2" presStyleCnt="10"/>
      <dgm:spPr/>
    </dgm:pt>
    <dgm:pt modelId="{07193E12-6A13-44A8-8172-B59E66AE1A60}" type="pres">
      <dgm:prSet presAssocID="{FD30BBA7-62DF-44B3-9EF1-D7490F0FBA4A}" presName="node" presStyleLbl="node1" presStyleIdx="3" presStyleCnt="11">
        <dgm:presLayoutVars>
          <dgm:bulletEnabled val="1"/>
        </dgm:presLayoutVars>
      </dgm:prSet>
      <dgm:spPr/>
    </dgm:pt>
    <dgm:pt modelId="{38B93443-F8B9-4674-9CCD-3CE744954DC3}" type="pres">
      <dgm:prSet presAssocID="{95F9904B-4E58-4A16-94A2-D56A5242ADBD}" presName="sibTrans" presStyleLbl="sibTrans2D1" presStyleIdx="3" presStyleCnt="10"/>
      <dgm:spPr/>
    </dgm:pt>
    <dgm:pt modelId="{8E015B05-184C-4DD7-9E90-CA5F8DEAEB0B}" type="pres">
      <dgm:prSet presAssocID="{95F9904B-4E58-4A16-94A2-D56A5242ADBD}" presName="connectorText" presStyleLbl="sibTrans2D1" presStyleIdx="3" presStyleCnt="10"/>
      <dgm:spPr/>
    </dgm:pt>
    <dgm:pt modelId="{0949EAAD-938C-4584-B223-6B734796D9A6}" type="pres">
      <dgm:prSet presAssocID="{B9DF7F9B-B28E-4D52-A7CD-8B92AE6CD190}" presName="node" presStyleLbl="node1" presStyleIdx="4" presStyleCnt="11">
        <dgm:presLayoutVars>
          <dgm:bulletEnabled val="1"/>
        </dgm:presLayoutVars>
      </dgm:prSet>
      <dgm:spPr/>
    </dgm:pt>
    <dgm:pt modelId="{5D957F94-CFEB-42E9-961E-D04DFD81DD57}" type="pres">
      <dgm:prSet presAssocID="{9564CFA5-B357-4CFD-9619-E8EFF03A4579}" presName="sibTrans" presStyleLbl="sibTrans2D1" presStyleIdx="4" presStyleCnt="10"/>
      <dgm:spPr/>
    </dgm:pt>
    <dgm:pt modelId="{5BABD148-F20C-4904-9430-8616380FB930}" type="pres">
      <dgm:prSet presAssocID="{9564CFA5-B357-4CFD-9619-E8EFF03A4579}" presName="connectorText" presStyleLbl="sibTrans2D1" presStyleIdx="4" presStyleCnt="10"/>
      <dgm:spPr/>
    </dgm:pt>
    <dgm:pt modelId="{7B08E1B9-3AE2-4736-BBCB-20AEE6F0068A}" type="pres">
      <dgm:prSet presAssocID="{EC00385F-5BCA-4A0D-B617-A106EBDAD696}" presName="node" presStyleLbl="node1" presStyleIdx="5" presStyleCnt="11">
        <dgm:presLayoutVars>
          <dgm:bulletEnabled val="1"/>
        </dgm:presLayoutVars>
      </dgm:prSet>
      <dgm:spPr/>
    </dgm:pt>
    <dgm:pt modelId="{32D0C29B-395E-462C-A040-3CB89A04835D}" type="pres">
      <dgm:prSet presAssocID="{A998E130-CE2D-41D5-BC39-DC91907AFB39}" presName="sibTrans" presStyleLbl="sibTrans2D1" presStyleIdx="5" presStyleCnt="10"/>
      <dgm:spPr/>
    </dgm:pt>
    <dgm:pt modelId="{5D2E661D-EBD9-47AB-8D2F-3A7468A3ABEB}" type="pres">
      <dgm:prSet presAssocID="{A998E130-CE2D-41D5-BC39-DC91907AFB39}" presName="connectorText" presStyleLbl="sibTrans2D1" presStyleIdx="5" presStyleCnt="10"/>
      <dgm:spPr/>
    </dgm:pt>
    <dgm:pt modelId="{6F329106-3F72-4108-88CF-927851167A6B}" type="pres">
      <dgm:prSet presAssocID="{2D4F4A98-4C57-482C-9A39-30BAF41B4E2C}" presName="node" presStyleLbl="node1" presStyleIdx="6" presStyleCnt="11">
        <dgm:presLayoutVars>
          <dgm:bulletEnabled val="1"/>
        </dgm:presLayoutVars>
      </dgm:prSet>
      <dgm:spPr/>
    </dgm:pt>
    <dgm:pt modelId="{B1A97E43-69E6-4D89-B298-6375D1E3840B}" type="pres">
      <dgm:prSet presAssocID="{83CAAC2F-DD59-4920-9459-0EC762BE945E}" presName="sibTrans" presStyleLbl="sibTrans2D1" presStyleIdx="6" presStyleCnt="10"/>
      <dgm:spPr/>
    </dgm:pt>
    <dgm:pt modelId="{F83AC763-B61C-40D3-A644-2085D7A72665}" type="pres">
      <dgm:prSet presAssocID="{83CAAC2F-DD59-4920-9459-0EC762BE945E}" presName="connectorText" presStyleLbl="sibTrans2D1" presStyleIdx="6" presStyleCnt="10"/>
      <dgm:spPr/>
    </dgm:pt>
    <dgm:pt modelId="{DCF047A9-3098-47E4-9793-87087B086B88}" type="pres">
      <dgm:prSet presAssocID="{C6CD8C6E-D875-4036-B7F6-8D3E6044F4EF}" presName="node" presStyleLbl="node1" presStyleIdx="7" presStyleCnt="11">
        <dgm:presLayoutVars>
          <dgm:bulletEnabled val="1"/>
        </dgm:presLayoutVars>
      </dgm:prSet>
      <dgm:spPr/>
    </dgm:pt>
    <dgm:pt modelId="{0FC81470-FE5D-4716-A87B-6ACDAF02D076}" type="pres">
      <dgm:prSet presAssocID="{A870E8EF-1E27-4666-8950-F7D7FF4A660D}" presName="sibTrans" presStyleLbl="sibTrans2D1" presStyleIdx="7" presStyleCnt="10"/>
      <dgm:spPr/>
    </dgm:pt>
    <dgm:pt modelId="{4E50612F-4B33-452E-A993-FB1E376F0B79}" type="pres">
      <dgm:prSet presAssocID="{A870E8EF-1E27-4666-8950-F7D7FF4A660D}" presName="connectorText" presStyleLbl="sibTrans2D1" presStyleIdx="7" presStyleCnt="10"/>
      <dgm:spPr/>
    </dgm:pt>
    <dgm:pt modelId="{AA9553C4-EECC-40ED-9043-4CF3589266FB}" type="pres">
      <dgm:prSet presAssocID="{72BEAC92-A595-44E0-B71B-073A4C2467E1}" presName="node" presStyleLbl="node1" presStyleIdx="8" presStyleCnt="11">
        <dgm:presLayoutVars>
          <dgm:bulletEnabled val="1"/>
        </dgm:presLayoutVars>
      </dgm:prSet>
      <dgm:spPr/>
    </dgm:pt>
    <dgm:pt modelId="{83DD44DA-9C9A-4B36-8013-95E4383525D4}" type="pres">
      <dgm:prSet presAssocID="{AEB77A65-CFB2-49AF-8355-502B9FBFBFC1}" presName="sibTrans" presStyleLbl="sibTrans2D1" presStyleIdx="8" presStyleCnt="10"/>
      <dgm:spPr/>
    </dgm:pt>
    <dgm:pt modelId="{B8924D85-D15E-4DA4-9E8A-809D235E6FFA}" type="pres">
      <dgm:prSet presAssocID="{AEB77A65-CFB2-49AF-8355-502B9FBFBFC1}" presName="connectorText" presStyleLbl="sibTrans2D1" presStyleIdx="8" presStyleCnt="10"/>
      <dgm:spPr/>
    </dgm:pt>
    <dgm:pt modelId="{0DF7A1EF-EB4F-4214-8CE7-AD5AE9DFB0B3}" type="pres">
      <dgm:prSet presAssocID="{0323585D-FCA9-4B81-98FD-EDC709E47AEA}" presName="node" presStyleLbl="node1" presStyleIdx="9" presStyleCnt="11">
        <dgm:presLayoutVars>
          <dgm:bulletEnabled val="1"/>
        </dgm:presLayoutVars>
      </dgm:prSet>
      <dgm:spPr/>
    </dgm:pt>
    <dgm:pt modelId="{5FC56DB6-289C-4E35-A17F-D1DECDC02984}" type="pres">
      <dgm:prSet presAssocID="{BC2DF484-E706-49B5-BF06-6E295D1FA3CB}" presName="sibTrans" presStyleLbl="sibTrans2D1" presStyleIdx="9" presStyleCnt="10"/>
      <dgm:spPr/>
    </dgm:pt>
    <dgm:pt modelId="{5FD9D296-C794-4CE7-B236-A9F55F1B03F8}" type="pres">
      <dgm:prSet presAssocID="{BC2DF484-E706-49B5-BF06-6E295D1FA3CB}" presName="connectorText" presStyleLbl="sibTrans2D1" presStyleIdx="9" presStyleCnt="10"/>
      <dgm:spPr/>
    </dgm:pt>
    <dgm:pt modelId="{36341029-74D8-4B74-A472-47CA0DD56D3A}" type="pres">
      <dgm:prSet presAssocID="{FD096DBB-FEB0-440E-B75A-E296E98D4B56}" presName="node" presStyleLbl="node1" presStyleIdx="10" presStyleCnt="11">
        <dgm:presLayoutVars>
          <dgm:bulletEnabled val="1"/>
        </dgm:presLayoutVars>
      </dgm:prSet>
      <dgm:spPr/>
    </dgm:pt>
  </dgm:ptLst>
  <dgm:cxnLst>
    <dgm:cxn modelId="{2BCE8806-C1C8-4C29-B242-090BBCE0CD66}" type="presOf" srcId="{7E9DD6D1-3C1E-464E-A188-D3BB14A85770}" destId="{B1FE7A95-2F5A-4010-B58E-AA26A2346A47}" srcOrd="0" destOrd="0" presId="urn:microsoft.com/office/officeart/2005/8/layout/process2"/>
    <dgm:cxn modelId="{3191EC08-AFC1-49E5-BF58-A96E5202E9C2}" srcId="{7E9DD6D1-3C1E-464E-A188-D3BB14A85770}" destId="{FD096DBB-FEB0-440E-B75A-E296E98D4B56}" srcOrd="10" destOrd="0" parTransId="{F1E70879-6A8F-4F4E-BD61-202F78F41554}" sibTransId="{BDA64976-9CE3-46F7-B21C-3B365C098B57}"/>
    <dgm:cxn modelId="{780FB60E-C71F-4F79-A275-0F561C438256}" type="presOf" srcId="{83CAAC2F-DD59-4920-9459-0EC762BE945E}" destId="{F83AC763-B61C-40D3-A644-2085D7A72665}" srcOrd="1" destOrd="0" presId="urn:microsoft.com/office/officeart/2005/8/layout/process2"/>
    <dgm:cxn modelId="{916F6E18-6983-4A3B-8AD1-FE341E2DED27}" type="presOf" srcId="{47C2C253-C1EE-4C0A-869B-06DAE322ED9D}" destId="{13174CB2-1E7B-4BD9-861A-634EE4137CD3}" srcOrd="0" destOrd="0" presId="urn:microsoft.com/office/officeart/2005/8/layout/process2"/>
    <dgm:cxn modelId="{A46F401C-CF64-442F-A9BA-315734899044}" type="presOf" srcId="{B9DF7F9B-B28E-4D52-A7CD-8B92AE6CD190}" destId="{0949EAAD-938C-4584-B223-6B734796D9A6}" srcOrd="0" destOrd="0" presId="urn:microsoft.com/office/officeart/2005/8/layout/process2"/>
    <dgm:cxn modelId="{A7D21A24-1CF4-42E5-BA8E-05FC79758D08}" type="presOf" srcId="{0323585D-FCA9-4B81-98FD-EDC709E47AEA}" destId="{0DF7A1EF-EB4F-4214-8CE7-AD5AE9DFB0B3}" srcOrd="0" destOrd="0" presId="urn:microsoft.com/office/officeart/2005/8/layout/process2"/>
    <dgm:cxn modelId="{5F3C0528-0803-4117-8F29-DCC08E5EDDA0}" srcId="{7E9DD6D1-3C1E-464E-A188-D3BB14A85770}" destId="{FD30BBA7-62DF-44B3-9EF1-D7490F0FBA4A}" srcOrd="3" destOrd="0" parTransId="{A6025EB3-3C75-402C-8E89-09DCCFDBDC87}" sibTransId="{95F9904B-4E58-4A16-94A2-D56A5242ADBD}"/>
    <dgm:cxn modelId="{7591E43A-067A-4579-85FC-BAB98275EC15}" type="presOf" srcId="{9564CFA5-B357-4CFD-9619-E8EFF03A4579}" destId="{5BABD148-F20C-4904-9430-8616380FB930}" srcOrd="1" destOrd="0" presId="urn:microsoft.com/office/officeart/2005/8/layout/process2"/>
    <dgm:cxn modelId="{571B895D-FECB-4DBF-B3C3-BCF8C2E7E8AA}" type="presOf" srcId="{47C2C253-C1EE-4C0A-869B-06DAE322ED9D}" destId="{63057DD0-CCDA-4545-AF3B-68AF7E05807F}" srcOrd="1" destOrd="0" presId="urn:microsoft.com/office/officeart/2005/8/layout/process2"/>
    <dgm:cxn modelId="{B980D25E-134D-41F6-BA00-182D9F725FF6}" type="presOf" srcId="{83CAAC2F-DD59-4920-9459-0EC762BE945E}" destId="{B1A97E43-69E6-4D89-B298-6375D1E3840B}" srcOrd="0" destOrd="0" presId="urn:microsoft.com/office/officeart/2005/8/layout/process2"/>
    <dgm:cxn modelId="{1FA6E15E-40B0-49C4-BA41-8091F98FFBCB}" type="presOf" srcId="{95F9904B-4E58-4A16-94A2-D56A5242ADBD}" destId="{38B93443-F8B9-4674-9CCD-3CE744954DC3}" srcOrd="0" destOrd="0" presId="urn:microsoft.com/office/officeart/2005/8/layout/process2"/>
    <dgm:cxn modelId="{6C514261-C2AA-4D54-8094-2322F01E2403}" type="presOf" srcId="{6CA3F517-24E9-4FD1-94E8-E21FF648636B}" destId="{6729F22D-2B7B-4D8D-8D01-E04C6B2DD4ED}" srcOrd="0" destOrd="0" presId="urn:microsoft.com/office/officeart/2005/8/layout/process2"/>
    <dgm:cxn modelId="{7C9C4241-C8E9-4646-9E33-D341009F618B}" srcId="{7E9DD6D1-3C1E-464E-A188-D3BB14A85770}" destId="{0323585D-FCA9-4B81-98FD-EDC709E47AEA}" srcOrd="9" destOrd="0" parTransId="{3A258902-AB75-4FE7-86CA-A94DA61DADFD}" sibTransId="{BC2DF484-E706-49B5-BF06-6E295D1FA3CB}"/>
    <dgm:cxn modelId="{42E00962-C904-46B8-A78B-740C33153210}" type="presOf" srcId="{A998E130-CE2D-41D5-BC39-DC91907AFB39}" destId="{32D0C29B-395E-462C-A040-3CB89A04835D}" srcOrd="0" destOrd="0" presId="urn:microsoft.com/office/officeart/2005/8/layout/process2"/>
    <dgm:cxn modelId="{C4B5F447-5A6A-46B5-8A7A-DDC7EE2065FF}" type="presOf" srcId="{93B6E4F4-92B4-432A-9AD7-8A3EBC9D2EDB}" destId="{EE0BC564-98D2-4290-BF1B-30DA3FB9919E}" srcOrd="0" destOrd="0" presId="urn:microsoft.com/office/officeart/2005/8/layout/process2"/>
    <dgm:cxn modelId="{977C0C68-9EAB-4E5F-89E1-FA12116CA4BB}" srcId="{7E9DD6D1-3C1E-464E-A188-D3BB14A85770}" destId="{EC00385F-5BCA-4A0D-B617-A106EBDAD696}" srcOrd="5" destOrd="0" parTransId="{8980BB03-08C9-4208-ADDC-423E49C2CD42}" sibTransId="{A998E130-CE2D-41D5-BC39-DC91907AFB39}"/>
    <dgm:cxn modelId="{D26AE06F-26D8-4B71-AFF2-F89DD2223256}" type="presOf" srcId="{F2CCDAC8-5137-4CCC-B907-97BCDAFD7603}" destId="{16BF61BF-A579-40C2-BBA2-ECEF11D7006F}" srcOrd="1" destOrd="0" presId="urn:microsoft.com/office/officeart/2005/8/layout/process2"/>
    <dgm:cxn modelId="{C8E59872-0BF7-43A1-9BA4-818E53A5006F}" srcId="{7E9DD6D1-3C1E-464E-A188-D3BB14A85770}" destId="{93B6E4F4-92B4-432A-9AD7-8A3EBC9D2EDB}" srcOrd="0" destOrd="0" parTransId="{8023A5F8-502F-4A3B-BDDF-D82B46E39014}" sibTransId="{F2CCDAC8-5137-4CCC-B907-97BCDAFD7603}"/>
    <dgm:cxn modelId="{659DA875-CC85-4939-B0BE-B8E9FAED47DD}" type="presOf" srcId="{2D4F4A98-4C57-482C-9A39-30BAF41B4E2C}" destId="{6F329106-3F72-4108-88CF-927851167A6B}" srcOrd="0" destOrd="0" presId="urn:microsoft.com/office/officeart/2005/8/layout/process2"/>
    <dgm:cxn modelId="{69D4A179-DA1B-4847-BAE5-4D2B6C1A5335}" type="presOf" srcId="{A870E8EF-1E27-4666-8950-F7D7FF4A660D}" destId="{4E50612F-4B33-452E-A993-FB1E376F0B79}" srcOrd="1" destOrd="0" presId="urn:microsoft.com/office/officeart/2005/8/layout/process2"/>
    <dgm:cxn modelId="{AE2E6A5A-6664-4B36-AA72-5525B5561DC1}" type="presOf" srcId="{BC2DF484-E706-49B5-BF06-6E295D1FA3CB}" destId="{5FD9D296-C794-4CE7-B236-A9F55F1B03F8}" srcOrd="1" destOrd="0" presId="urn:microsoft.com/office/officeart/2005/8/layout/process2"/>
    <dgm:cxn modelId="{ABE5957A-29BB-4B2C-8AAD-8DF046054E11}" type="presOf" srcId="{F2CCDAC8-5137-4CCC-B907-97BCDAFD7603}" destId="{3BD687FD-C21F-4415-A206-1AA8DA74B8D2}" srcOrd="0" destOrd="0" presId="urn:microsoft.com/office/officeart/2005/8/layout/process2"/>
    <dgm:cxn modelId="{CD57ED86-2EE2-40C8-B234-6D48E2953F28}" type="presOf" srcId="{484EA7DC-F35C-4E8A-99F1-CE532FC2ACF7}" destId="{1941A6FC-F484-4957-982A-CF0B3A63067F}" srcOrd="1" destOrd="0" presId="urn:microsoft.com/office/officeart/2005/8/layout/process2"/>
    <dgm:cxn modelId="{B882D388-1FE0-4147-9A8C-BE9CE513C096}" type="presOf" srcId="{9564CFA5-B357-4CFD-9619-E8EFF03A4579}" destId="{5D957F94-CFEB-42E9-961E-D04DFD81DD57}" srcOrd="0" destOrd="0" presId="urn:microsoft.com/office/officeart/2005/8/layout/process2"/>
    <dgm:cxn modelId="{3D82EE88-083B-4950-8222-F69792FE0280}" type="presOf" srcId="{8F2F9408-B190-4B6D-B8A6-2D40E02FDFDD}" destId="{F65F89A7-C706-4953-9962-A7EF9CCC8A1D}" srcOrd="0" destOrd="0" presId="urn:microsoft.com/office/officeart/2005/8/layout/process2"/>
    <dgm:cxn modelId="{562EBD8F-CAB2-41BE-940D-74F0A7AF02DF}" type="presOf" srcId="{95F9904B-4E58-4A16-94A2-D56A5242ADBD}" destId="{8E015B05-184C-4DD7-9E90-CA5F8DEAEB0B}" srcOrd="1" destOrd="0" presId="urn:microsoft.com/office/officeart/2005/8/layout/process2"/>
    <dgm:cxn modelId="{6D85F791-6611-4E1D-953D-7FB11052FCCF}" type="presOf" srcId="{AEB77A65-CFB2-49AF-8355-502B9FBFBFC1}" destId="{B8924D85-D15E-4DA4-9E8A-809D235E6FFA}" srcOrd="1" destOrd="0" presId="urn:microsoft.com/office/officeart/2005/8/layout/process2"/>
    <dgm:cxn modelId="{ACE05593-A961-489E-B643-CF78D779EE1D}" type="presOf" srcId="{BC2DF484-E706-49B5-BF06-6E295D1FA3CB}" destId="{5FC56DB6-289C-4E35-A17F-D1DECDC02984}" srcOrd="0" destOrd="0" presId="urn:microsoft.com/office/officeart/2005/8/layout/process2"/>
    <dgm:cxn modelId="{9AE88C99-589A-4930-8146-C636D33D2AC1}" type="presOf" srcId="{484EA7DC-F35C-4E8A-99F1-CE532FC2ACF7}" destId="{1E2EB1C1-8F17-473F-AC3E-E812C364604C}" srcOrd="0" destOrd="0" presId="urn:microsoft.com/office/officeart/2005/8/layout/process2"/>
    <dgm:cxn modelId="{568789AB-689F-4B4C-BD31-A1F62DD9D068}" type="presOf" srcId="{FD096DBB-FEB0-440E-B75A-E296E98D4B56}" destId="{36341029-74D8-4B74-A472-47CA0DD56D3A}" srcOrd="0" destOrd="0" presId="urn:microsoft.com/office/officeart/2005/8/layout/process2"/>
    <dgm:cxn modelId="{3C37E2AF-806D-46D9-99C8-38490E102103}" type="presOf" srcId="{A998E130-CE2D-41D5-BC39-DC91907AFB39}" destId="{5D2E661D-EBD9-47AB-8D2F-3A7468A3ABEB}" srcOrd="1" destOrd="0" presId="urn:microsoft.com/office/officeart/2005/8/layout/process2"/>
    <dgm:cxn modelId="{810E87B0-15D8-4598-89D7-66031E82F6A1}" srcId="{7E9DD6D1-3C1E-464E-A188-D3BB14A85770}" destId="{B9DF7F9B-B28E-4D52-A7CD-8B92AE6CD190}" srcOrd="4" destOrd="0" parTransId="{4DD8FFBD-EF5D-4F6A-BBE2-415EFADB9F8D}" sibTransId="{9564CFA5-B357-4CFD-9619-E8EFF03A4579}"/>
    <dgm:cxn modelId="{B718D3B3-7EEC-42B9-90E4-DDD00AD4E8F9}" type="presOf" srcId="{AEB77A65-CFB2-49AF-8355-502B9FBFBFC1}" destId="{83DD44DA-9C9A-4B36-8013-95E4383525D4}" srcOrd="0" destOrd="0" presId="urn:microsoft.com/office/officeart/2005/8/layout/process2"/>
    <dgm:cxn modelId="{2F8523BB-C303-4FC5-978D-9159A37965C4}" srcId="{7E9DD6D1-3C1E-464E-A188-D3BB14A85770}" destId="{2D4F4A98-4C57-482C-9A39-30BAF41B4E2C}" srcOrd="6" destOrd="0" parTransId="{335706BE-AB91-4630-9637-8EB756B9CADA}" sibTransId="{83CAAC2F-DD59-4920-9459-0EC762BE945E}"/>
    <dgm:cxn modelId="{115B40CE-A5FF-4496-B0CD-8F234227589E}" type="presOf" srcId="{FD30BBA7-62DF-44B3-9EF1-D7490F0FBA4A}" destId="{07193E12-6A13-44A8-8172-B59E66AE1A60}" srcOrd="0" destOrd="0" presId="urn:microsoft.com/office/officeart/2005/8/layout/process2"/>
    <dgm:cxn modelId="{927BE6D6-4686-4FC5-8B12-013F772121EF}" srcId="{7E9DD6D1-3C1E-464E-A188-D3BB14A85770}" destId="{8F2F9408-B190-4B6D-B8A6-2D40E02FDFDD}" srcOrd="2" destOrd="0" parTransId="{AD7A80C3-36F2-41D9-A5FD-13E386724755}" sibTransId="{484EA7DC-F35C-4E8A-99F1-CE532FC2ACF7}"/>
    <dgm:cxn modelId="{4C310DDE-6E21-45E4-A0DA-4310AA576E4F}" type="presOf" srcId="{EC00385F-5BCA-4A0D-B617-A106EBDAD696}" destId="{7B08E1B9-3AE2-4736-BBCB-20AEE6F0068A}" srcOrd="0" destOrd="0" presId="urn:microsoft.com/office/officeart/2005/8/layout/process2"/>
    <dgm:cxn modelId="{91A93FDF-9599-4FA7-B95D-34B4EF4DF544}" srcId="{7E9DD6D1-3C1E-464E-A188-D3BB14A85770}" destId="{6CA3F517-24E9-4FD1-94E8-E21FF648636B}" srcOrd="1" destOrd="0" parTransId="{1209148E-4FE0-4C33-86D0-13151D85EEE9}" sibTransId="{47C2C253-C1EE-4C0A-869B-06DAE322ED9D}"/>
    <dgm:cxn modelId="{DC0B0CE0-2DE2-49A6-8F69-299BD51BF2E1}" type="presOf" srcId="{72BEAC92-A595-44E0-B71B-073A4C2467E1}" destId="{AA9553C4-EECC-40ED-9043-4CF3589266FB}" srcOrd="0" destOrd="0" presId="urn:microsoft.com/office/officeart/2005/8/layout/process2"/>
    <dgm:cxn modelId="{34B30DF6-B457-424C-B916-5685A2F6A020}" srcId="{7E9DD6D1-3C1E-464E-A188-D3BB14A85770}" destId="{C6CD8C6E-D875-4036-B7F6-8D3E6044F4EF}" srcOrd="7" destOrd="0" parTransId="{4F790E5A-8D2C-40A8-85D4-F0448EF1D640}" sibTransId="{A870E8EF-1E27-4666-8950-F7D7FF4A660D}"/>
    <dgm:cxn modelId="{8C4194F8-46E4-4E9B-8592-0611744035D9}" type="presOf" srcId="{A870E8EF-1E27-4666-8950-F7D7FF4A660D}" destId="{0FC81470-FE5D-4716-A87B-6ACDAF02D076}" srcOrd="0" destOrd="0" presId="urn:microsoft.com/office/officeart/2005/8/layout/process2"/>
    <dgm:cxn modelId="{0447F4F9-B821-4353-9C16-39D06C4230E2}" type="presOf" srcId="{C6CD8C6E-D875-4036-B7F6-8D3E6044F4EF}" destId="{DCF047A9-3098-47E4-9793-87087B086B88}" srcOrd="0" destOrd="0" presId="urn:microsoft.com/office/officeart/2005/8/layout/process2"/>
    <dgm:cxn modelId="{88D90EFF-6F75-4061-BC23-B8A3DB7CCC6A}" srcId="{7E9DD6D1-3C1E-464E-A188-D3BB14A85770}" destId="{72BEAC92-A595-44E0-B71B-073A4C2467E1}" srcOrd="8" destOrd="0" parTransId="{91C47DD2-9560-4F56-BAF3-A2526E766B62}" sibTransId="{AEB77A65-CFB2-49AF-8355-502B9FBFBFC1}"/>
    <dgm:cxn modelId="{19392198-18EF-43D4-B395-150420214A2C}" type="presParOf" srcId="{B1FE7A95-2F5A-4010-B58E-AA26A2346A47}" destId="{EE0BC564-98D2-4290-BF1B-30DA3FB9919E}" srcOrd="0" destOrd="0" presId="urn:microsoft.com/office/officeart/2005/8/layout/process2"/>
    <dgm:cxn modelId="{6D0FE0B8-55ED-46D5-9869-B09116119E71}" type="presParOf" srcId="{B1FE7A95-2F5A-4010-B58E-AA26A2346A47}" destId="{3BD687FD-C21F-4415-A206-1AA8DA74B8D2}" srcOrd="1" destOrd="0" presId="urn:microsoft.com/office/officeart/2005/8/layout/process2"/>
    <dgm:cxn modelId="{0F1720F5-50C2-4A42-9DED-4596675036B4}" type="presParOf" srcId="{3BD687FD-C21F-4415-A206-1AA8DA74B8D2}" destId="{16BF61BF-A579-40C2-BBA2-ECEF11D7006F}" srcOrd="0" destOrd="0" presId="urn:microsoft.com/office/officeart/2005/8/layout/process2"/>
    <dgm:cxn modelId="{CA05D976-7215-410F-9765-462BEA66FA58}" type="presParOf" srcId="{B1FE7A95-2F5A-4010-B58E-AA26A2346A47}" destId="{6729F22D-2B7B-4D8D-8D01-E04C6B2DD4ED}" srcOrd="2" destOrd="0" presId="urn:microsoft.com/office/officeart/2005/8/layout/process2"/>
    <dgm:cxn modelId="{5C817CD8-86A2-4049-BD05-8B5E8B1C3D5E}" type="presParOf" srcId="{B1FE7A95-2F5A-4010-B58E-AA26A2346A47}" destId="{13174CB2-1E7B-4BD9-861A-634EE4137CD3}" srcOrd="3" destOrd="0" presId="urn:microsoft.com/office/officeart/2005/8/layout/process2"/>
    <dgm:cxn modelId="{48F206AE-2095-4E3B-AE7C-492A8D46ADD8}" type="presParOf" srcId="{13174CB2-1E7B-4BD9-861A-634EE4137CD3}" destId="{63057DD0-CCDA-4545-AF3B-68AF7E05807F}" srcOrd="0" destOrd="0" presId="urn:microsoft.com/office/officeart/2005/8/layout/process2"/>
    <dgm:cxn modelId="{03122551-2D6D-4DBC-BA59-887970A5F916}" type="presParOf" srcId="{B1FE7A95-2F5A-4010-B58E-AA26A2346A47}" destId="{F65F89A7-C706-4953-9962-A7EF9CCC8A1D}" srcOrd="4" destOrd="0" presId="urn:microsoft.com/office/officeart/2005/8/layout/process2"/>
    <dgm:cxn modelId="{51843EB6-6DA0-4A9A-B7D5-AE03D3CF49C7}" type="presParOf" srcId="{B1FE7A95-2F5A-4010-B58E-AA26A2346A47}" destId="{1E2EB1C1-8F17-473F-AC3E-E812C364604C}" srcOrd="5" destOrd="0" presId="urn:microsoft.com/office/officeart/2005/8/layout/process2"/>
    <dgm:cxn modelId="{A9ADFEE5-E957-49CC-8854-C6E6324367F6}" type="presParOf" srcId="{1E2EB1C1-8F17-473F-AC3E-E812C364604C}" destId="{1941A6FC-F484-4957-982A-CF0B3A63067F}" srcOrd="0" destOrd="0" presId="urn:microsoft.com/office/officeart/2005/8/layout/process2"/>
    <dgm:cxn modelId="{4D69E1BB-505B-4C81-9F3E-FF98DC9C1D40}" type="presParOf" srcId="{B1FE7A95-2F5A-4010-B58E-AA26A2346A47}" destId="{07193E12-6A13-44A8-8172-B59E66AE1A60}" srcOrd="6" destOrd="0" presId="urn:microsoft.com/office/officeart/2005/8/layout/process2"/>
    <dgm:cxn modelId="{5E83D222-67FC-47FD-919C-F8C042684447}" type="presParOf" srcId="{B1FE7A95-2F5A-4010-B58E-AA26A2346A47}" destId="{38B93443-F8B9-4674-9CCD-3CE744954DC3}" srcOrd="7" destOrd="0" presId="urn:microsoft.com/office/officeart/2005/8/layout/process2"/>
    <dgm:cxn modelId="{C87F6033-FC87-4FD5-8B16-33FC2DB64272}" type="presParOf" srcId="{38B93443-F8B9-4674-9CCD-3CE744954DC3}" destId="{8E015B05-184C-4DD7-9E90-CA5F8DEAEB0B}" srcOrd="0" destOrd="0" presId="urn:microsoft.com/office/officeart/2005/8/layout/process2"/>
    <dgm:cxn modelId="{B19EE1F0-3F2B-4F6C-A1A0-7344BC50CE5D}" type="presParOf" srcId="{B1FE7A95-2F5A-4010-B58E-AA26A2346A47}" destId="{0949EAAD-938C-4584-B223-6B734796D9A6}" srcOrd="8" destOrd="0" presId="urn:microsoft.com/office/officeart/2005/8/layout/process2"/>
    <dgm:cxn modelId="{26BCEFC5-DC5B-44FC-BF87-55FDFE86B9F2}" type="presParOf" srcId="{B1FE7A95-2F5A-4010-B58E-AA26A2346A47}" destId="{5D957F94-CFEB-42E9-961E-D04DFD81DD57}" srcOrd="9" destOrd="0" presId="urn:microsoft.com/office/officeart/2005/8/layout/process2"/>
    <dgm:cxn modelId="{4C16DF9B-94A3-4D75-877A-DBF994F4B6A4}" type="presParOf" srcId="{5D957F94-CFEB-42E9-961E-D04DFD81DD57}" destId="{5BABD148-F20C-4904-9430-8616380FB930}" srcOrd="0" destOrd="0" presId="urn:microsoft.com/office/officeart/2005/8/layout/process2"/>
    <dgm:cxn modelId="{714EFE60-6078-47BB-B7C9-E4B9EE5A1D6A}" type="presParOf" srcId="{B1FE7A95-2F5A-4010-B58E-AA26A2346A47}" destId="{7B08E1B9-3AE2-4736-BBCB-20AEE6F0068A}" srcOrd="10" destOrd="0" presId="urn:microsoft.com/office/officeart/2005/8/layout/process2"/>
    <dgm:cxn modelId="{2BADFE9A-1B0A-4E09-A254-86D88F39948F}" type="presParOf" srcId="{B1FE7A95-2F5A-4010-B58E-AA26A2346A47}" destId="{32D0C29B-395E-462C-A040-3CB89A04835D}" srcOrd="11" destOrd="0" presId="urn:microsoft.com/office/officeart/2005/8/layout/process2"/>
    <dgm:cxn modelId="{4BA822AA-BEE1-4B73-9B30-CD5DF71C3173}" type="presParOf" srcId="{32D0C29B-395E-462C-A040-3CB89A04835D}" destId="{5D2E661D-EBD9-47AB-8D2F-3A7468A3ABEB}" srcOrd="0" destOrd="0" presId="urn:microsoft.com/office/officeart/2005/8/layout/process2"/>
    <dgm:cxn modelId="{2B9BE098-E41F-41DE-9031-9963A6B9CE29}" type="presParOf" srcId="{B1FE7A95-2F5A-4010-B58E-AA26A2346A47}" destId="{6F329106-3F72-4108-88CF-927851167A6B}" srcOrd="12" destOrd="0" presId="urn:microsoft.com/office/officeart/2005/8/layout/process2"/>
    <dgm:cxn modelId="{960ED5EC-8269-4613-9A6A-7E9E5CEC11C3}" type="presParOf" srcId="{B1FE7A95-2F5A-4010-B58E-AA26A2346A47}" destId="{B1A97E43-69E6-4D89-B298-6375D1E3840B}" srcOrd="13" destOrd="0" presId="urn:microsoft.com/office/officeart/2005/8/layout/process2"/>
    <dgm:cxn modelId="{DA32E91F-174D-4F09-8CE3-1177C78137C6}" type="presParOf" srcId="{B1A97E43-69E6-4D89-B298-6375D1E3840B}" destId="{F83AC763-B61C-40D3-A644-2085D7A72665}" srcOrd="0" destOrd="0" presId="urn:microsoft.com/office/officeart/2005/8/layout/process2"/>
    <dgm:cxn modelId="{E62C3C89-F478-4B5A-9F4E-BA193F79A889}" type="presParOf" srcId="{B1FE7A95-2F5A-4010-B58E-AA26A2346A47}" destId="{DCF047A9-3098-47E4-9793-87087B086B88}" srcOrd="14" destOrd="0" presId="urn:microsoft.com/office/officeart/2005/8/layout/process2"/>
    <dgm:cxn modelId="{09E98DF1-505C-43F5-B6F9-088AEC2BBAD0}" type="presParOf" srcId="{B1FE7A95-2F5A-4010-B58E-AA26A2346A47}" destId="{0FC81470-FE5D-4716-A87B-6ACDAF02D076}" srcOrd="15" destOrd="0" presId="urn:microsoft.com/office/officeart/2005/8/layout/process2"/>
    <dgm:cxn modelId="{009A9771-D26D-4AD3-A132-8502A2E76068}" type="presParOf" srcId="{0FC81470-FE5D-4716-A87B-6ACDAF02D076}" destId="{4E50612F-4B33-452E-A993-FB1E376F0B79}" srcOrd="0" destOrd="0" presId="urn:microsoft.com/office/officeart/2005/8/layout/process2"/>
    <dgm:cxn modelId="{00272087-1122-462B-A3AE-8FC57522C30D}" type="presParOf" srcId="{B1FE7A95-2F5A-4010-B58E-AA26A2346A47}" destId="{AA9553C4-EECC-40ED-9043-4CF3589266FB}" srcOrd="16" destOrd="0" presId="urn:microsoft.com/office/officeart/2005/8/layout/process2"/>
    <dgm:cxn modelId="{A99A8BDD-2C74-4A98-AB46-ACD36C41E1F2}" type="presParOf" srcId="{B1FE7A95-2F5A-4010-B58E-AA26A2346A47}" destId="{83DD44DA-9C9A-4B36-8013-95E4383525D4}" srcOrd="17" destOrd="0" presId="urn:microsoft.com/office/officeart/2005/8/layout/process2"/>
    <dgm:cxn modelId="{571A1B27-18B0-4F70-8ECD-EFD0B2F42E93}" type="presParOf" srcId="{83DD44DA-9C9A-4B36-8013-95E4383525D4}" destId="{B8924D85-D15E-4DA4-9E8A-809D235E6FFA}" srcOrd="0" destOrd="0" presId="urn:microsoft.com/office/officeart/2005/8/layout/process2"/>
    <dgm:cxn modelId="{90069791-4C8C-4217-8458-CB38398A1455}" type="presParOf" srcId="{B1FE7A95-2F5A-4010-B58E-AA26A2346A47}" destId="{0DF7A1EF-EB4F-4214-8CE7-AD5AE9DFB0B3}" srcOrd="18" destOrd="0" presId="urn:microsoft.com/office/officeart/2005/8/layout/process2"/>
    <dgm:cxn modelId="{40327286-F6B1-4CB8-9729-B48F9132DC96}" type="presParOf" srcId="{B1FE7A95-2F5A-4010-B58E-AA26A2346A47}" destId="{5FC56DB6-289C-4E35-A17F-D1DECDC02984}" srcOrd="19" destOrd="0" presId="urn:microsoft.com/office/officeart/2005/8/layout/process2"/>
    <dgm:cxn modelId="{65F976D0-1061-424C-9196-A7256400D18D}" type="presParOf" srcId="{5FC56DB6-289C-4E35-A17F-D1DECDC02984}" destId="{5FD9D296-C794-4CE7-B236-A9F55F1B03F8}" srcOrd="0" destOrd="0" presId="urn:microsoft.com/office/officeart/2005/8/layout/process2"/>
    <dgm:cxn modelId="{DB6B032A-028D-4174-80AB-AA5CAB9C8452}" type="presParOf" srcId="{B1FE7A95-2F5A-4010-B58E-AA26A2346A47}" destId="{36341029-74D8-4B74-A472-47CA0DD56D3A}" srcOrd="2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BC564-98D2-4290-BF1B-30DA3FB9919E}">
      <dsp:nvSpPr>
        <dsp:cNvPr id="0" name=""/>
        <dsp:cNvSpPr/>
      </dsp:nvSpPr>
      <dsp:spPr>
        <a:xfrm>
          <a:off x="142028" y="0"/>
          <a:ext cx="364615" cy="2025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sv-SE" sz="900" kern="1200" dirty="0"/>
            <a:t>1</a:t>
          </a:r>
        </a:p>
      </dsp:txBody>
      <dsp:txXfrm>
        <a:off x="147961" y="5933"/>
        <a:ext cx="352749" cy="190698"/>
      </dsp:txXfrm>
    </dsp:sp>
    <dsp:sp modelId="{3BD687FD-C21F-4415-A206-1AA8DA74B8D2}">
      <dsp:nvSpPr>
        <dsp:cNvPr id="0" name=""/>
        <dsp:cNvSpPr/>
      </dsp:nvSpPr>
      <dsp:spPr>
        <a:xfrm rot="5400000">
          <a:off x="286355" y="207628"/>
          <a:ext cx="75961" cy="911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5400000">
        <a:off x="296990" y="215224"/>
        <a:ext cx="54691" cy="53173"/>
      </dsp:txXfrm>
    </dsp:sp>
    <dsp:sp modelId="{6729F22D-2B7B-4D8D-8D01-E04C6B2DD4ED}">
      <dsp:nvSpPr>
        <dsp:cNvPr id="0" name=""/>
        <dsp:cNvSpPr/>
      </dsp:nvSpPr>
      <dsp:spPr>
        <a:xfrm>
          <a:off x="142028" y="303846"/>
          <a:ext cx="364615" cy="2025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sv-SE" sz="900" kern="1200" dirty="0"/>
            <a:t>2</a:t>
          </a:r>
        </a:p>
      </dsp:txBody>
      <dsp:txXfrm>
        <a:off x="147961" y="309779"/>
        <a:ext cx="352749" cy="190698"/>
      </dsp:txXfrm>
    </dsp:sp>
    <dsp:sp modelId="{13174CB2-1E7B-4BD9-861A-634EE4137CD3}">
      <dsp:nvSpPr>
        <dsp:cNvPr id="0" name=""/>
        <dsp:cNvSpPr/>
      </dsp:nvSpPr>
      <dsp:spPr>
        <a:xfrm rot="5400000">
          <a:off x="286355" y="511475"/>
          <a:ext cx="75961" cy="911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5400000">
        <a:off x="296990" y="519071"/>
        <a:ext cx="54691" cy="53173"/>
      </dsp:txXfrm>
    </dsp:sp>
    <dsp:sp modelId="{F65F89A7-C706-4953-9962-A7EF9CCC8A1D}">
      <dsp:nvSpPr>
        <dsp:cNvPr id="0" name=""/>
        <dsp:cNvSpPr/>
      </dsp:nvSpPr>
      <dsp:spPr>
        <a:xfrm>
          <a:off x="142028" y="607693"/>
          <a:ext cx="364615" cy="2025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sv-SE" sz="900" kern="1200" dirty="0"/>
            <a:t>3</a:t>
          </a:r>
        </a:p>
      </dsp:txBody>
      <dsp:txXfrm>
        <a:off x="147961" y="613626"/>
        <a:ext cx="352749" cy="190698"/>
      </dsp:txXfrm>
    </dsp:sp>
    <dsp:sp modelId="{1E2EB1C1-8F17-473F-AC3E-E812C364604C}">
      <dsp:nvSpPr>
        <dsp:cNvPr id="0" name=""/>
        <dsp:cNvSpPr/>
      </dsp:nvSpPr>
      <dsp:spPr>
        <a:xfrm rot="5400000">
          <a:off x="286355" y="815321"/>
          <a:ext cx="75961" cy="911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5400000">
        <a:off x="296990" y="822917"/>
        <a:ext cx="54691" cy="53173"/>
      </dsp:txXfrm>
    </dsp:sp>
    <dsp:sp modelId="{07193E12-6A13-44A8-8172-B59E66AE1A60}">
      <dsp:nvSpPr>
        <dsp:cNvPr id="0" name=""/>
        <dsp:cNvSpPr/>
      </dsp:nvSpPr>
      <dsp:spPr>
        <a:xfrm>
          <a:off x="142028" y="911539"/>
          <a:ext cx="364615" cy="2025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sv-SE" sz="900" kern="1200" dirty="0"/>
            <a:t>4</a:t>
          </a:r>
        </a:p>
      </dsp:txBody>
      <dsp:txXfrm>
        <a:off x="147961" y="917472"/>
        <a:ext cx="352749" cy="190698"/>
      </dsp:txXfrm>
    </dsp:sp>
    <dsp:sp modelId="{38B93443-F8B9-4674-9CCD-3CE744954DC3}">
      <dsp:nvSpPr>
        <dsp:cNvPr id="0" name=""/>
        <dsp:cNvSpPr/>
      </dsp:nvSpPr>
      <dsp:spPr>
        <a:xfrm rot="5400000">
          <a:off x="286355" y="1119168"/>
          <a:ext cx="75961" cy="911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5400000">
        <a:off x="296990" y="1126764"/>
        <a:ext cx="54691" cy="53173"/>
      </dsp:txXfrm>
    </dsp:sp>
    <dsp:sp modelId="{0949EAAD-938C-4584-B223-6B734796D9A6}">
      <dsp:nvSpPr>
        <dsp:cNvPr id="0" name=""/>
        <dsp:cNvSpPr/>
      </dsp:nvSpPr>
      <dsp:spPr>
        <a:xfrm>
          <a:off x="142028" y="1215386"/>
          <a:ext cx="364615" cy="2025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sv-SE" sz="900" kern="1200" dirty="0"/>
            <a:t>5</a:t>
          </a:r>
        </a:p>
      </dsp:txBody>
      <dsp:txXfrm>
        <a:off x="147961" y="1221319"/>
        <a:ext cx="352749" cy="190698"/>
      </dsp:txXfrm>
    </dsp:sp>
    <dsp:sp modelId="{5D957F94-CFEB-42E9-961E-D04DFD81DD57}">
      <dsp:nvSpPr>
        <dsp:cNvPr id="0" name=""/>
        <dsp:cNvSpPr/>
      </dsp:nvSpPr>
      <dsp:spPr>
        <a:xfrm rot="5400000">
          <a:off x="286355" y="1423014"/>
          <a:ext cx="75961" cy="911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5400000">
        <a:off x="296990" y="1430610"/>
        <a:ext cx="54691" cy="53173"/>
      </dsp:txXfrm>
    </dsp:sp>
    <dsp:sp modelId="{7B08E1B9-3AE2-4736-BBCB-20AEE6F0068A}">
      <dsp:nvSpPr>
        <dsp:cNvPr id="0" name=""/>
        <dsp:cNvSpPr/>
      </dsp:nvSpPr>
      <dsp:spPr>
        <a:xfrm>
          <a:off x="142028" y="1519232"/>
          <a:ext cx="364615" cy="2025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sv-SE" sz="900" kern="1200" dirty="0"/>
            <a:t>6</a:t>
          </a:r>
        </a:p>
      </dsp:txBody>
      <dsp:txXfrm>
        <a:off x="147961" y="1525165"/>
        <a:ext cx="352749" cy="190698"/>
      </dsp:txXfrm>
    </dsp:sp>
    <dsp:sp modelId="{32D0C29B-395E-462C-A040-3CB89A04835D}">
      <dsp:nvSpPr>
        <dsp:cNvPr id="0" name=""/>
        <dsp:cNvSpPr/>
      </dsp:nvSpPr>
      <dsp:spPr>
        <a:xfrm rot="5400000">
          <a:off x="286355" y="1726861"/>
          <a:ext cx="75961" cy="911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5400000">
        <a:off x="296990" y="1734457"/>
        <a:ext cx="54691" cy="53173"/>
      </dsp:txXfrm>
    </dsp:sp>
    <dsp:sp modelId="{6F329106-3F72-4108-88CF-927851167A6B}">
      <dsp:nvSpPr>
        <dsp:cNvPr id="0" name=""/>
        <dsp:cNvSpPr/>
      </dsp:nvSpPr>
      <dsp:spPr>
        <a:xfrm>
          <a:off x="142028" y="1823079"/>
          <a:ext cx="364615" cy="2025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sv-SE" sz="900" kern="1200" dirty="0"/>
            <a:t>7</a:t>
          </a:r>
        </a:p>
      </dsp:txBody>
      <dsp:txXfrm>
        <a:off x="147961" y="1829012"/>
        <a:ext cx="352749" cy="190698"/>
      </dsp:txXfrm>
    </dsp:sp>
    <dsp:sp modelId="{B1A97E43-69E6-4D89-B298-6375D1E3840B}">
      <dsp:nvSpPr>
        <dsp:cNvPr id="0" name=""/>
        <dsp:cNvSpPr/>
      </dsp:nvSpPr>
      <dsp:spPr>
        <a:xfrm rot="5400000">
          <a:off x="286355" y="2030707"/>
          <a:ext cx="75961" cy="911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5400000">
        <a:off x="296990" y="2038303"/>
        <a:ext cx="54691" cy="53173"/>
      </dsp:txXfrm>
    </dsp:sp>
    <dsp:sp modelId="{DCF047A9-3098-47E4-9793-87087B086B88}">
      <dsp:nvSpPr>
        <dsp:cNvPr id="0" name=""/>
        <dsp:cNvSpPr/>
      </dsp:nvSpPr>
      <dsp:spPr>
        <a:xfrm>
          <a:off x="142028" y="2126925"/>
          <a:ext cx="364615" cy="2025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sv-SE" sz="900" kern="1200" dirty="0"/>
            <a:t>8</a:t>
          </a:r>
        </a:p>
      </dsp:txBody>
      <dsp:txXfrm>
        <a:off x="147961" y="2132858"/>
        <a:ext cx="352749" cy="190698"/>
      </dsp:txXfrm>
    </dsp:sp>
    <dsp:sp modelId="{0FC81470-FE5D-4716-A87B-6ACDAF02D076}">
      <dsp:nvSpPr>
        <dsp:cNvPr id="0" name=""/>
        <dsp:cNvSpPr/>
      </dsp:nvSpPr>
      <dsp:spPr>
        <a:xfrm rot="5400000">
          <a:off x="286355" y="2334554"/>
          <a:ext cx="75961" cy="911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5400000">
        <a:off x="296990" y="2342150"/>
        <a:ext cx="54691" cy="53173"/>
      </dsp:txXfrm>
    </dsp:sp>
    <dsp:sp modelId="{AA9553C4-EECC-40ED-9043-4CF3589266FB}">
      <dsp:nvSpPr>
        <dsp:cNvPr id="0" name=""/>
        <dsp:cNvSpPr/>
      </dsp:nvSpPr>
      <dsp:spPr>
        <a:xfrm>
          <a:off x="142028" y="2430772"/>
          <a:ext cx="364615" cy="2025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sv-SE" sz="900" kern="1200" dirty="0"/>
            <a:t>9</a:t>
          </a:r>
        </a:p>
      </dsp:txBody>
      <dsp:txXfrm>
        <a:off x="147961" y="2436705"/>
        <a:ext cx="352749" cy="190698"/>
      </dsp:txXfrm>
    </dsp:sp>
    <dsp:sp modelId="{83DD44DA-9C9A-4B36-8013-95E4383525D4}">
      <dsp:nvSpPr>
        <dsp:cNvPr id="0" name=""/>
        <dsp:cNvSpPr/>
      </dsp:nvSpPr>
      <dsp:spPr>
        <a:xfrm rot="5400000">
          <a:off x="286355" y="2638400"/>
          <a:ext cx="75961" cy="911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5400000">
        <a:off x="296990" y="2645996"/>
        <a:ext cx="54691" cy="53173"/>
      </dsp:txXfrm>
    </dsp:sp>
    <dsp:sp modelId="{0DF7A1EF-EB4F-4214-8CE7-AD5AE9DFB0B3}">
      <dsp:nvSpPr>
        <dsp:cNvPr id="0" name=""/>
        <dsp:cNvSpPr/>
      </dsp:nvSpPr>
      <dsp:spPr>
        <a:xfrm>
          <a:off x="142028" y="2734619"/>
          <a:ext cx="364615" cy="2025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sv-SE" sz="900" kern="1200" dirty="0"/>
            <a:t>10</a:t>
          </a:r>
        </a:p>
      </dsp:txBody>
      <dsp:txXfrm>
        <a:off x="147961" y="2740552"/>
        <a:ext cx="352749" cy="190698"/>
      </dsp:txXfrm>
    </dsp:sp>
    <dsp:sp modelId="{5FC56DB6-289C-4E35-A17F-D1DECDC02984}">
      <dsp:nvSpPr>
        <dsp:cNvPr id="0" name=""/>
        <dsp:cNvSpPr/>
      </dsp:nvSpPr>
      <dsp:spPr>
        <a:xfrm rot="5400000">
          <a:off x="286355" y="2942247"/>
          <a:ext cx="75961" cy="911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5400000">
        <a:off x="296990" y="2949843"/>
        <a:ext cx="54691" cy="53173"/>
      </dsp:txXfrm>
    </dsp:sp>
    <dsp:sp modelId="{36341029-74D8-4B74-A472-47CA0DD56D3A}">
      <dsp:nvSpPr>
        <dsp:cNvPr id="0" name=""/>
        <dsp:cNvSpPr/>
      </dsp:nvSpPr>
      <dsp:spPr>
        <a:xfrm>
          <a:off x="142028" y="3038465"/>
          <a:ext cx="364615" cy="2025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sv-SE" sz="900" kern="1200" dirty="0"/>
            <a:t>11</a:t>
          </a:r>
        </a:p>
      </dsp:txBody>
      <dsp:txXfrm>
        <a:off x="147961" y="3044398"/>
        <a:ext cx="352749" cy="1906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67038"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sv-SE"/>
          </a:p>
        </p:txBody>
      </p:sp>
      <p:sp>
        <p:nvSpPr>
          <p:cNvPr id="7171" name="Rectangle 3"/>
          <p:cNvSpPr>
            <a:spLocks noGrp="1" noChangeArrowheads="1"/>
          </p:cNvSpPr>
          <p:nvPr>
            <p:ph type="dt" sz="quarter" idx="1"/>
          </p:nvPr>
        </p:nvSpPr>
        <p:spPr bwMode="auto">
          <a:xfrm>
            <a:off x="3878263" y="0"/>
            <a:ext cx="296703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sv-SE"/>
          </a:p>
        </p:txBody>
      </p:sp>
      <p:sp>
        <p:nvSpPr>
          <p:cNvPr id="7172" name="Rectangle 4"/>
          <p:cNvSpPr>
            <a:spLocks noGrp="1" noChangeArrowheads="1"/>
          </p:cNvSpPr>
          <p:nvPr>
            <p:ph type="ftr" sz="quarter" idx="2"/>
          </p:nvPr>
        </p:nvSpPr>
        <p:spPr bwMode="auto">
          <a:xfrm>
            <a:off x="0" y="9483725"/>
            <a:ext cx="2967038"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sv-SE"/>
          </a:p>
        </p:txBody>
      </p:sp>
      <p:sp>
        <p:nvSpPr>
          <p:cNvPr id="7173" name="Rectangle 5"/>
          <p:cNvSpPr>
            <a:spLocks noGrp="1" noChangeArrowheads="1"/>
          </p:cNvSpPr>
          <p:nvPr>
            <p:ph type="sldNum" sz="quarter" idx="3"/>
          </p:nvPr>
        </p:nvSpPr>
        <p:spPr bwMode="auto">
          <a:xfrm>
            <a:off x="3878263" y="9483725"/>
            <a:ext cx="2967037"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4099CC03-0A68-4FE0-901C-BABC70936B6A}" type="slidenum">
              <a:rPr lang="sv-SE"/>
              <a:pPr/>
              <a:t>‹#›</a:t>
            </a:fld>
            <a:endParaRPr lang="sv-SE"/>
          </a:p>
        </p:txBody>
      </p:sp>
    </p:spTree>
    <p:extLst>
      <p:ext uri="{BB962C8B-B14F-4D97-AF65-F5344CB8AC3E}">
        <p14:creationId xmlns:p14="http://schemas.microsoft.com/office/powerpoint/2010/main" val="660229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3074"/>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sv-SE"/>
          </a:p>
        </p:txBody>
      </p:sp>
      <p:sp>
        <p:nvSpPr>
          <p:cNvPr id="18435" name="Rectangle 3075"/>
          <p:cNvSpPr>
            <a:spLocks noGrp="1" noChangeArrowheads="1"/>
          </p:cNvSpPr>
          <p:nvPr>
            <p:ph type="dt" idx="1"/>
          </p:nvPr>
        </p:nvSpPr>
        <p:spPr bwMode="auto">
          <a:xfrm>
            <a:off x="388620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sv-SE"/>
          </a:p>
        </p:txBody>
      </p:sp>
      <p:sp>
        <p:nvSpPr>
          <p:cNvPr id="18436" name="Rectangle 3076"/>
          <p:cNvSpPr>
            <a:spLocks noGrp="1" noRot="1" noChangeAspect="1" noChangeArrowheads="1" noTextEdit="1"/>
          </p:cNvSpPr>
          <p:nvPr>
            <p:ph type="sldImg" idx="2"/>
          </p:nvPr>
        </p:nvSpPr>
        <p:spPr bwMode="auto">
          <a:xfrm>
            <a:off x="111125" y="762000"/>
            <a:ext cx="6635750" cy="3733800"/>
          </a:xfrm>
          <a:prstGeom prst="rect">
            <a:avLst/>
          </a:prstGeom>
          <a:noFill/>
          <a:ln w="9525">
            <a:solidFill>
              <a:srgbClr val="000000"/>
            </a:solidFill>
            <a:miter lim="800000"/>
            <a:headEnd/>
            <a:tailEnd/>
          </a:ln>
          <a:effectLst/>
        </p:spPr>
      </p:sp>
      <p:sp>
        <p:nvSpPr>
          <p:cNvPr id="18437" name="Rectangle 3077"/>
          <p:cNvSpPr>
            <a:spLocks noGrp="1" noChangeArrowheads="1"/>
          </p:cNvSpPr>
          <p:nvPr>
            <p:ph type="body" sz="quarter" idx="3"/>
          </p:nvPr>
        </p:nvSpPr>
        <p:spPr bwMode="auto">
          <a:xfrm>
            <a:off x="914400" y="4724400"/>
            <a:ext cx="50292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438" name="Rectangle 3078"/>
          <p:cNvSpPr>
            <a:spLocks noGrp="1" noChangeArrowheads="1"/>
          </p:cNvSpPr>
          <p:nvPr>
            <p:ph type="ftr" sz="quarter" idx="4"/>
          </p:nvPr>
        </p:nvSpPr>
        <p:spPr bwMode="auto">
          <a:xfrm>
            <a:off x="0" y="94488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sv-SE"/>
          </a:p>
        </p:txBody>
      </p:sp>
      <p:sp>
        <p:nvSpPr>
          <p:cNvPr id="18439" name="Rectangle 3079"/>
          <p:cNvSpPr>
            <a:spLocks noGrp="1" noChangeArrowheads="1"/>
          </p:cNvSpPr>
          <p:nvPr>
            <p:ph type="sldNum" sz="quarter" idx="5"/>
          </p:nvPr>
        </p:nvSpPr>
        <p:spPr bwMode="auto">
          <a:xfrm>
            <a:off x="3886200" y="94488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3FEE2625-1DD8-4C13-A5BB-5C2E4DEB1102}" type="slidenum">
              <a:rPr lang="sv-SE"/>
              <a:pPr/>
              <a:t>‹#›</a:t>
            </a:fld>
            <a:endParaRPr lang="sv-SE"/>
          </a:p>
        </p:txBody>
      </p:sp>
    </p:spTree>
    <p:extLst>
      <p:ext uri="{BB962C8B-B14F-4D97-AF65-F5344CB8AC3E}">
        <p14:creationId xmlns:p14="http://schemas.microsoft.com/office/powerpoint/2010/main" val="17888884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267200" y="332656"/>
            <a:ext cx="7620000" cy="2055812"/>
          </a:xfrm>
        </p:spPr>
        <p:txBody>
          <a:bodyPr anchor="b"/>
          <a:lstStyle>
            <a:lvl1pPr>
              <a:defRPr b="0">
                <a:latin typeface="+mj-lt"/>
              </a:defRPr>
            </a:lvl1pPr>
          </a:lstStyle>
          <a:p>
            <a:r>
              <a:rPr lang="sv-SE"/>
              <a:t>Klicka här för att ändra mall för rubrikformat</a:t>
            </a:r>
            <a:endParaRPr lang="sv-SE" dirty="0"/>
          </a:p>
        </p:txBody>
      </p:sp>
      <p:sp>
        <p:nvSpPr>
          <p:cNvPr id="15363" name="Rectangle 3"/>
          <p:cNvSpPr>
            <a:spLocks noGrp="1" noChangeArrowheads="1"/>
          </p:cNvSpPr>
          <p:nvPr>
            <p:ph type="subTitle" idx="1"/>
          </p:nvPr>
        </p:nvSpPr>
        <p:spPr>
          <a:xfrm>
            <a:off x="4267200" y="2667000"/>
            <a:ext cx="7620000" cy="2971800"/>
          </a:xfrm>
          <a:noFill/>
        </p:spPr>
        <p:txBody>
          <a:bodyPr lIns="0" tIns="0" rIns="0" bIns="0"/>
          <a:lstStyle>
            <a:lvl1pPr marL="0" indent="0">
              <a:buFontTx/>
              <a:buNone/>
              <a:defRPr/>
            </a:lvl1pPr>
          </a:lstStyle>
          <a:p>
            <a:r>
              <a:rPr lang="sv-SE"/>
              <a:t>Klicka här för att ändra mall för underrubrikformat</a:t>
            </a:r>
            <a:endParaRPr lang="sv-SE" dirty="0"/>
          </a:p>
        </p:txBody>
      </p:sp>
      <p:sp>
        <p:nvSpPr>
          <p:cNvPr id="15364" name="Rectangle 4"/>
          <p:cNvSpPr>
            <a:spLocks noGrp="1" noChangeArrowheads="1"/>
          </p:cNvSpPr>
          <p:nvPr>
            <p:ph type="dt" sz="half" idx="2"/>
          </p:nvPr>
        </p:nvSpPr>
        <p:spPr/>
        <p:txBody>
          <a:bodyPr/>
          <a:lstStyle>
            <a:lvl1pPr>
              <a:defRPr/>
            </a:lvl1pPr>
          </a:lstStyle>
          <a:p>
            <a:endParaRPr lang="sv-SE"/>
          </a:p>
        </p:txBody>
      </p:sp>
      <p:sp>
        <p:nvSpPr>
          <p:cNvPr id="15366" name="Rectangle 6"/>
          <p:cNvSpPr>
            <a:spLocks noGrp="1" noChangeArrowheads="1"/>
          </p:cNvSpPr>
          <p:nvPr>
            <p:ph type="sldNum" sz="quarter" idx="4"/>
          </p:nvPr>
        </p:nvSpPr>
        <p:spPr/>
        <p:txBody>
          <a:bodyPr/>
          <a:lstStyle>
            <a:lvl1pPr>
              <a:defRPr/>
            </a:lvl1pPr>
          </a:lstStyle>
          <a:p>
            <a:fld id="{01CBA474-F9D6-49A5-ABE8-16828E6B12A0}" type="slidenum">
              <a:rPr lang="sv-SE"/>
              <a:pPr/>
              <a:t>‹#›</a:t>
            </a:fld>
            <a:endParaRPr lang="sv-SE"/>
          </a:p>
        </p:txBody>
      </p:sp>
      <p:sp>
        <p:nvSpPr>
          <p:cNvPr id="8" name="Rectangle 11"/>
          <p:cNvSpPr>
            <a:spLocks noChangeArrowheads="1"/>
          </p:cNvSpPr>
          <p:nvPr userDrawn="1"/>
        </p:nvSpPr>
        <p:spPr bwMode="auto">
          <a:xfrm>
            <a:off x="-1" y="0"/>
            <a:ext cx="4068000" cy="2268000"/>
          </a:xfrm>
          <a:prstGeom prst="rect">
            <a:avLst/>
          </a:prstGeom>
          <a:solidFill>
            <a:schemeClr val="accent1"/>
          </a:solidFill>
          <a:ln w="9525">
            <a:noFill/>
            <a:miter lim="800000"/>
            <a:headEnd/>
            <a:tailEnd/>
          </a:ln>
          <a:effectLst/>
        </p:spPr>
        <p:txBody>
          <a:bodyPr wrap="none"/>
          <a:lstStyle/>
          <a:p>
            <a:pPr algn="r">
              <a:lnSpc>
                <a:spcPts val="1400"/>
              </a:lnSpc>
            </a:pPr>
            <a:r>
              <a:rPr lang="sv-SE" sz="1000"/>
              <a:t> </a:t>
            </a:r>
            <a:endParaRPr lang="sv-SE" sz="2400">
              <a:latin typeface="Times New Roman" pitchFamily="18" charset="0"/>
            </a:endParaRPr>
          </a:p>
        </p:txBody>
      </p:sp>
      <p:pic>
        <p:nvPicPr>
          <p:cNvPr id="9" name="Picture 12" descr="ligg"/>
          <p:cNvPicPr>
            <a:picLocks noChangeAspect="1" noChangeArrowheads="1"/>
          </p:cNvPicPr>
          <p:nvPr userDrawn="1"/>
        </p:nvPicPr>
        <p:blipFill>
          <a:blip r:embed="rId2" cstate="print"/>
          <a:srcRect/>
          <a:stretch>
            <a:fillRect/>
          </a:stretch>
        </p:blipFill>
        <p:spPr bwMode="auto">
          <a:xfrm>
            <a:off x="323850" y="6253163"/>
            <a:ext cx="1619250" cy="344487"/>
          </a:xfrm>
          <a:prstGeom prst="rect">
            <a:avLst/>
          </a:prstGeom>
          <a:noFill/>
        </p:spPr>
      </p:pic>
    </p:spTree>
  </p:cSld>
  <p:clrMapOvr>
    <a:masterClrMapping/>
  </p:clrMapOvr>
  <p:extLst>
    <p:ext uri="{DCECCB84-F9BA-43D5-87BE-67443E8EF086}">
      <p15:sldGuideLst xmlns:p15="http://schemas.microsoft.com/office/powerpoint/2012/main">
        <p15:guide id="1" orient="horz" pos="143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bildnummer 2"/>
          <p:cNvSpPr>
            <a:spLocks noGrp="1"/>
          </p:cNvSpPr>
          <p:nvPr>
            <p:ph type="sldNum" sz="quarter" idx="11"/>
          </p:nvPr>
        </p:nvSpPr>
        <p:spPr/>
        <p:txBody>
          <a:bodyPr/>
          <a:lstStyle>
            <a:lvl1pPr>
              <a:defRPr/>
            </a:lvl1pPr>
          </a:lstStyle>
          <a:p>
            <a:fld id="{30FF09FB-1CD1-4F17-9157-097B64E35455}" type="slidenum">
              <a:rPr lang="sv-SE"/>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ABA58008-0BF1-4306-8D2F-666B0748070A}" type="slidenum">
              <a:rPr lang="sv-SE"/>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94800" y="403200"/>
            <a:ext cx="10800000" cy="1152000"/>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94800" y="1773238"/>
            <a:ext cx="52920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03950" y="1773238"/>
            <a:ext cx="52920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BB3B8F09-21C9-4403-923D-6CB7BC6E6896}" type="slidenum">
              <a:rPr lang="sv-SE"/>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bildnummer 3"/>
          <p:cNvSpPr>
            <a:spLocks noGrp="1"/>
          </p:cNvSpPr>
          <p:nvPr>
            <p:ph type="sldNum" sz="quarter" idx="11"/>
          </p:nvPr>
        </p:nvSpPr>
        <p:spPr/>
        <p:txBody>
          <a:bodyPr/>
          <a:lstStyle>
            <a:lvl1pPr>
              <a:defRPr/>
            </a:lvl1pPr>
          </a:lstStyle>
          <a:p>
            <a:fld id="{BA1584BA-F058-4897-B5B0-1A9226C6C7F3}" type="slidenum">
              <a:rPr lang="sv-SE"/>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bildnummer 2"/>
          <p:cNvSpPr>
            <a:spLocks noGrp="1"/>
          </p:cNvSpPr>
          <p:nvPr>
            <p:ph type="sldNum" sz="quarter" idx="11"/>
          </p:nvPr>
        </p:nvSpPr>
        <p:spPr/>
        <p:txBody>
          <a:bodyPr/>
          <a:lstStyle>
            <a:lvl1pPr>
              <a:defRPr/>
            </a:lvl1pPr>
          </a:lstStyle>
          <a:p>
            <a:fld id="{DF92CFF1-EA48-489B-A3DA-ECB9E3DC7D2A}" type="slidenum">
              <a:rPr lang="sv-SE"/>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56327" name="Rectangle 7"/>
          <p:cNvSpPr>
            <a:spLocks noGrp="1" noChangeArrowheads="1"/>
          </p:cNvSpPr>
          <p:nvPr>
            <p:ph type="ctrTitle"/>
          </p:nvPr>
        </p:nvSpPr>
        <p:spPr>
          <a:xfrm>
            <a:off x="4266000" y="332656"/>
            <a:ext cx="7620000" cy="2055812"/>
          </a:xfrm>
        </p:spPr>
        <p:txBody>
          <a:bodyPr anchor="b"/>
          <a:lstStyle>
            <a:lvl1pPr>
              <a:defRPr b="0">
                <a:latin typeface="+mj-lt"/>
              </a:defRPr>
            </a:lvl1pPr>
          </a:lstStyle>
          <a:p>
            <a:r>
              <a:rPr lang="sv-SE" dirty="0"/>
              <a:t>Klicka här för att ändra format på bakgrundsrubriken</a:t>
            </a:r>
          </a:p>
        </p:txBody>
      </p:sp>
      <p:sp>
        <p:nvSpPr>
          <p:cNvPr id="56328" name="Rectangle 8"/>
          <p:cNvSpPr>
            <a:spLocks noGrp="1" noChangeArrowheads="1"/>
          </p:cNvSpPr>
          <p:nvPr>
            <p:ph type="subTitle" idx="1"/>
          </p:nvPr>
        </p:nvSpPr>
        <p:spPr>
          <a:xfrm>
            <a:off x="4267200" y="2667000"/>
            <a:ext cx="7620000" cy="2971800"/>
          </a:xfrm>
        </p:spPr>
        <p:txBody>
          <a:bodyPr/>
          <a:lstStyle>
            <a:lvl1pPr marL="0" indent="0">
              <a:buFontTx/>
              <a:buNone/>
              <a:defRPr/>
            </a:lvl1pPr>
          </a:lstStyle>
          <a:p>
            <a:r>
              <a:rPr lang="sv-SE" dirty="0"/>
              <a:t>Klicka här för att ändra format på underrubrik i bakgrunden</a:t>
            </a:r>
          </a:p>
        </p:txBody>
      </p:sp>
      <p:sp>
        <p:nvSpPr>
          <p:cNvPr id="56329" name="Rectangle 9"/>
          <p:cNvSpPr>
            <a:spLocks noGrp="1" noChangeArrowheads="1"/>
          </p:cNvSpPr>
          <p:nvPr>
            <p:ph type="dt" sz="half" idx="2"/>
          </p:nvPr>
        </p:nvSpPr>
        <p:spPr/>
        <p:txBody>
          <a:bodyPr/>
          <a:lstStyle>
            <a:lvl1pPr>
              <a:defRPr/>
            </a:lvl1pPr>
          </a:lstStyle>
          <a:p>
            <a:endParaRPr lang="sv-SE"/>
          </a:p>
        </p:txBody>
      </p:sp>
      <p:sp>
        <p:nvSpPr>
          <p:cNvPr id="56330" name="Rectangle 10"/>
          <p:cNvSpPr>
            <a:spLocks noGrp="1" noChangeArrowheads="1"/>
          </p:cNvSpPr>
          <p:nvPr>
            <p:ph type="sldNum" sz="quarter" idx="4"/>
          </p:nvPr>
        </p:nvSpPr>
        <p:spPr/>
        <p:txBody>
          <a:bodyPr/>
          <a:lstStyle>
            <a:lvl1pPr>
              <a:defRPr/>
            </a:lvl1pPr>
          </a:lstStyle>
          <a:p>
            <a:fld id="{E6A16ED3-43AA-42FD-B03D-1C542D37AD70}" type="slidenum">
              <a:rPr lang="sv-SE"/>
              <a:pPr/>
              <a:t>‹#›</a:t>
            </a:fld>
            <a:endParaRPr lang="sv-SE"/>
          </a:p>
        </p:txBody>
      </p:sp>
      <p:pic>
        <p:nvPicPr>
          <p:cNvPr id="8" name="Picture 12" descr="ligg"/>
          <p:cNvPicPr>
            <a:picLocks noChangeAspect="1" noChangeArrowheads="1"/>
          </p:cNvPicPr>
          <p:nvPr userDrawn="1"/>
        </p:nvPicPr>
        <p:blipFill>
          <a:blip r:embed="rId2" cstate="print"/>
          <a:srcRect/>
          <a:stretch>
            <a:fillRect/>
          </a:stretch>
        </p:blipFill>
        <p:spPr bwMode="auto">
          <a:xfrm>
            <a:off x="323850" y="6253163"/>
            <a:ext cx="1619250" cy="344487"/>
          </a:xfrm>
          <a:prstGeom prst="rect">
            <a:avLst/>
          </a:prstGeom>
          <a:noFill/>
        </p:spPr>
      </p:pic>
      <p:sp>
        <p:nvSpPr>
          <p:cNvPr id="9" name="Rectangle 11"/>
          <p:cNvSpPr>
            <a:spLocks noChangeArrowheads="1"/>
          </p:cNvSpPr>
          <p:nvPr userDrawn="1"/>
        </p:nvSpPr>
        <p:spPr bwMode="auto">
          <a:xfrm>
            <a:off x="-1" y="0"/>
            <a:ext cx="4068000" cy="2268000"/>
          </a:xfrm>
          <a:prstGeom prst="rect">
            <a:avLst/>
          </a:prstGeom>
          <a:solidFill>
            <a:srgbClr val="056F19"/>
          </a:solidFill>
          <a:ln w="9525">
            <a:noFill/>
            <a:miter lim="800000"/>
            <a:headEnd/>
            <a:tailEnd/>
          </a:ln>
          <a:effectLst/>
        </p:spPr>
        <p:txBody>
          <a:bodyPr wrap="none"/>
          <a:lstStyle/>
          <a:p>
            <a:pPr algn="r">
              <a:lnSpc>
                <a:spcPts val="1400"/>
              </a:lnSpc>
            </a:pPr>
            <a:r>
              <a:rPr lang="sv-SE" sz="1000"/>
              <a:t> </a:t>
            </a:r>
            <a:endParaRPr lang="sv-SE" sz="2400">
              <a:latin typeface="Times New Roman" pitchFamily="18" charset="0"/>
            </a:endParaRPr>
          </a:p>
        </p:txBody>
      </p:sp>
    </p:spTree>
  </p:cSld>
  <p:clrMapOvr>
    <a:masterClrMapping/>
  </p:clrMapOvr>
  <p:extLst mod="1">
    <p:ext uri="{DCECCB84-F9BA-43D5-87BE-67443E8EF086}">
      <p15:sldGuideLst xmlns:p15="http://schemas.microsoft.com/office/powerpoint/2012/main">
        <p15:guide id="1" orient="horz" pos="143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4B022CF4-6C19-4A3A-BC03-E4C52FDFA96C}" type="slidenum">
              <a:rPr lang="sv-SE"/>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94800" y="403200"/>
            <a:ext cx="10800000" cy="1152000"/>
          </a:xfrm>
        </p:spPr>
        <p:txBody>
          <a:bodyPr/>
          <a:lstStyle/>
          <a:p>
            <a:r>
              <a:rPr lang="sv-SE" dirty="0"/>
              <a:t>Klicka här för att ändra format</a:t>
            </a:r>
          </a:p>
        </p:txBody>
      </p:sp>
      <p:sp>
        <p:nvSpPr>
          <p:cNvPr id="3" name="Platshållare för innehåll 2"/>
          <p:cNvSpPr>
            <a:spLocks noGrp="1"/>
          </p:cNvSpPr>
          <p:nvPr>
            <p:ph sz="half" idx="1"/>
          </p:nvPr>
        </p:nvSpPr>
        <p:spPr>
          <a:xfrm>
            <a:off x="694800" y="1773238"/>
            <a:ext cx="52920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203950" y="1773238"/>
            <a:ext cx="53064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81A842FB-563A-4F48-97E8-6486700E14E5}" type="slidenum">
              <a:rPr lang="sv-SE"/>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bildnummer 3"/>
          <p:cNvSpPr>
            <a:spLocks noGrp="1"/>
          </p:cNvSpPr>
          <p:nvPr>
            <p:ph type="sldNum" sz="quarter" idx="11"/>
          </p:nvPr>
        </p:nvSpPr>
        <p:spPr/>
        <p:txBody>
          <a:bodyPr/>
          <a:lstStyle>
            <a:lvl1pPr>
              <a:defRPr/>
            </a:lvl1pPr>
          </a:lstStyle>
          <a:p>
            <a:fld id="{3208601C-223C-4704-9DD8-968F10FCE3EF}" type="slidenum">
              <a:rPr lang="sv-SE"/>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4800" y="403200"/>
            <a:ext cx="10800000" cy="115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dirty="0"/>
              <a:t>Klicka här för att ändra format på bakgrundsrubriken</a:t>
            </a:r>
          </a:p>
        </p:txBody>
      </p:sp>
      <p:sp>
        <p:nvSpPr>
          <p:cNvPr id="1027" name="Rectangle 3"/>
          <p:cNvSpPr>
            <a:spLocks noGrp="1" noChangeArrowheads="1"/>
          </p:cNvSpPr>
          <p:nvPr>
            <p:ph type="body" idx="1"/>
          </p:nvPr>
        </p:nvSpPr>
        <p:spPr bwMode="auto">
          <a:xfrm>
            <a:off x="694800" y="1773238"/>
            <a:ext cx="10800000" cy="4176712"/>
          </a:xfrm>
          <a:prstGeom prst="rect">
            <a:avLst/>
          </a:prstGeom>
          <a:solidFill>
            <a:schemeClr val="accent1">
              <a:alpha val="20000"/>
            </a:schemeClr>
          </a:solidFill>
          <a:ln w="9525">
            <a:noFill/>
            <a:miter lim="800000"/>
            <a:headEnd/>
            <a:tailEnd/>
          </a:ln>
          <a:effectLst/>
        </p:spPr>
        <p:txBody>
          <a:bodyPr vert="horz" wrap="square" lIns="180000" tIns="180000" rIns="180000" bIns="10800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040" name="Rectangle 16"/>
          <p:cNvSpPr>
            <a:spLocks noGrp="1" noChangeArrowheads="1"/>
          </p:cNvSpPr>
          <p:nvPr>
            <p:ph type="dt" sz="half" idx="2"/>
          </p:nvPr>
        </p:nvSpPr>
        <p:spPr bwMode="auto">
          <a:xfrm>
            <a:off x="4265084" y="6164263"/>
            <a:ext cx="25400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400"/>
            </a:lvl1pPr>
          </a:lstStyle>
          <a:p>
            <a:endParaRPr lang="sv-SE"/>
          </a:p>
        </p:txBody>
      </p:sp>
      <p:sp>
        <p:nvSpPr>
          <p:cNvPr id="1041" name="Rectangle 17"/>
          <p:cNvSpPr>
            <a:spLocks noGrp="1" noChangeArrowheads="1"/>
          </p:cNvSpPr>
          <p:nvPr>
            <p:ph type="sldNum" sz="quarter" idx="4"/>
          </p:nvPr>
        </p:nvSpPr>
        <p:spPr bwMode="auto">
          <a:xfrm>
            <a:off x="9499600" y="6164263"/>
            <a:ext cx="23622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lvl1pPr>
          </a:lstStyle>
          <a:p>
            <a:fld id="{679C96E5-2C98-4EAF-A68C-B4C04A74483A}" type="slidenum">
              <a:rPr lang="sv-SE"/>
              <a:pPr/>
              <a:t>‹#›</a:t>
            </a:fld>
            <a:endParaRPr lang="sv-SE"/>
          </a:p>
        </p:txBody>
      </p:sp>
      <p:pic>
        <p:nvPicPr>
          <p:cNvPr id="7" name="Picture 12" descr="ligg"/>
          <p:cNvPicPr>
            <a:picLocks noChangeAspect="1" noChangeArrowheads="1"/>
          </p:cNvPicPr>
          <p:nvPr userDrawn="1"/>
        </p:nvPicPr>
        <p:blipFill>
          <a:blip r:embed="rId7" cstate="print"/>
          <a:srcRect/>
          <a:stretch>
            <a:fillRect/>
          </a:stretch>
        </p:blipFill>
        <p:spPr bwMode="auto">
          <a:xfrm>
            <a:off x="323850" y="6253163"/>
            <a:ext cx="1619250" cy="34448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 id="2147483660" r:id="rId4"/>
    <p:sldLayoutId id="2147483661" r:id="rId5"/>
  </p:sldLayoutIdLst>
  <p:txStyles>
    <p:titleStyle>
      <a:lvl1pPr algn="l" rtl="0" eaLnBrk="1" fontAlgn="base" hangingPunct="1">
        <a:lnSpc>
          <a:spcPts val="4600"/>
        </a:lnSpc>
        <a:spcBef>
          <a:spcPct val="0"/>
        </a:spcBef>
        <a:spcAft>
          <a:spcPct val="0"/>
        </a:spcAft>
        <a:defRPr sz="4000" b="0">
          <a:solidFill>
            <a:schemeClr val="tx2"/>
          </a:solidFill>
          <a:latin typeface="+mj-lt"/>
          <a:ea typeface="+mj-ea"/>
          <a:cs typeface="+mj-cs"/>
        </a:defRPr>
      </a:lvl1pPr>
      <a:lvl2pPr algn="l" rtl="0" eaLnBrk="1" fontAlgn="base" hangingPunct="1">
        <a:lnSpc>
          <a:spcPts val="4000"/>
        </a:lnSpc>
        <a:spcBef>
          <a:spcPct val="0"/>
        </a:spcBef>
        <a:spcAft>
          <a:spcPct val="0"/>
        </a:spcAft>
        <a:defRPr sz="3600" b="1">
          <a:solidFill>
            <a:schemeClr val="tx2"/>
          </a:solidFill>
          <a:latin typeface="Arial" charset="0"/>
        </a:defRPr>
      </a:lvl2pPr>
      <a:lvl3pPr algn="l" rtl="0" eaLnBrk="1" fontAlgn="base" hangingPunct="1">
        <a:lnSpc>
          <a:spcPts val="4000"/>
        </a:lnSpc>
        <a:spcBef>
          <a:spcPct val="0"/>
        </a:spcBef>
        <a:spcAft>
          <a:spcPct val="0"/>
        </a:spcAft>
        <a:defRPr sz="3600" b="1">
          <a:solidFill>
            <a:schemeClr val="tx2"/>
          </a:solidFill>
          <a:latin typeface="Arial" charset="0"/>
        </a:defRPr>
      </a:lvl3pPr>
      <a:lvl4pPr algn="l" rtl="0" eaLnBrk="1" fontAlgn="base" hangingPunct="1">
        <a:lnSpc>
          <a:spcPts val="4000"/>
        </a:lnSpc>
        <a:spcBef>
          <a:spcPct val="0"/>
        </a:spcBef>
        <a:spcAft>
          <a:spcPct val="0"/>
        </a:spcAft>
        <a:defRPr sz="3600" b="1">
          <a:solidFill>
            <a:schemeClr val="tx2"/>
          </a:solidFill>
          <a:latin typeface="Arial" charset="0"/>
        </a:defRPr>
      </a:lvl4pPr>
      <a:lvl5pPr algn="l" rtl="0" eaLnBrk="1" fontAlgn="base" hangingPunct="1">
        <a:lnSpc>
          <a:spcPts val="4000"/>
        </a:lnSpc>
        <a:spcBef>
          <a:spcPct val="0"/>
        </a:spcBef>
        <a:spcAft>
          <a:spcPct val="0"/>
        </a:spcAft>
        <a:defRPr sz="3600" b="1">
          <a:solidFill>
            <a:schemeClr val="tx2"/>
          </a:solidFill>
          <a:latin typeface="Arial" charset="0"/>
        </a:defRPr>
      </a:lvl5pPr>
      <a:lvl6pPr marL="457200" algn="l" rtl="0" eaLnBrk="1" fontAlgn="base" hangingPunct="1">
        <a:lnSpc>
          <a:spcPts val="4000"/>
        </a:lnSpc>
        <a:spcBef>
          <a:spcPct val="0"/>
        </a:spcBef>
        <a:spcAft>
          <a:spcPct val="0"/>
        </a:spcAft>
        <a:defRPr sz="3600" b="1">
          <a:solidFill>
            <a:schemeClr val="tx2"/>
          </a:solidFill>
          <a:latin typeface="Arial" charset="0"/>
        </a:defRPr>
      </a:lvl6pPr>
      <a:lvl7pPr marL="914400" algn="l" rtl="0" eaLnBrk="1" fontAlgn="base" hangingPunct="1">
        <a:lnSpc>
          <a:spcPts val="4000"/>
        </a:lnSpc>
        <a:spcBef>
          <a:spcPct val="0"/>
        </a:spcBef>
        <a:spcAft>
          <a:spcPct val="0"/>
        </a:spcAft>
        <a:defRPr sz="3600" b="1">
          <a:solidFill>
            <a:schemeClr val="tx2"/>
          </a:solidFill>
          <a:latin typeface="Arial" charset="0"/>
        </a:defRPr>
      </a:lvl7pPr>
      <a:lvl8pPr marL="1371600" algn="l" rtl="0" eaLnBrk="1" fontAlgn="base" hangingPunct="1">
        <a:lnSpc>
          <a:spcPts val="4000"/>
        </a:lnSpc>
        <a:spcBef>
          <a:spcPct val="0"/>
        </a:spcBef>
        <a:spcAft>
          <a:spcPct val="0"/>
        </a:spcAft>
        <a:defRPr sz="3600" b="1">
          <a:solidFill>
            <a:schemeClr val="tx2"/>
          </a:solidFill>
          <a:latin typeface="Arial" charset="0"/>
        </a:defRPr>
      </a:lvl8pPr>
      <a:lvl9pPr marL="1828800" algn="l" rtl="0" eaLnBrk="1" fontAlgn="base" hangingPunct="1">
        <a:lnSpc>
          <a:spcPts val="4000"/>
        </a:lnSpc>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40000"/>
        </a:spcBef>
        <a:spcAft>
          <a:spcPct val="0"/>
        </a:spcAft>
        <a:buChar char="•"/>
        <a:defRPr sz="2800">
          <a:solidFill>
            <a:schemeClr val="tx1"/>
          </a:solidFill>
          <a:latin typeface="+mn-lt"/>
          <a:ea typeface="+mn-ea"/>
          <a:cs typeface="+mn-cs"/>
        </a:defRPr>
      </a:lvl1pPr>
      <a:lvl2pPr marL="698500" indent="-354013" algn="l" rtl="0" eaLnBrk="1" fontAlgn="base" hangingPunct="1">
        <a:spcBef>
          <a:spcPct val="40000"/>
        </a:spcBef>
        <a:spcAft>
          <a:spcPct val="0"/>
        </a:spcAft>
        <a:buChar char="–"/>
        <a:defRPr sz="2600">
          <a:solidFill>
            <a:schemeClr val="tx1"/>
          </a:solidFill>
          <a:latin typeface="+mn-lt"/>
        </a:defRPr>
      </a:lvl2pPr>
      <a:lvl3pPr marL="963613" indent="-263525" algn="l" rtl="0" eaLnBrk="1" fontAlgn="base" hangingPunct="1">
        <a:spcBef>
          <a:spcPct val="40000"/>
        </a:spcBef>
        <a:spcAft>
          <a:spcPct val="0"/>
        </a:spcAft>
        <a:buChar char="•"/>
        <a:defRPr sz="2400">
          <a:solidFill>
            <a:schemeClr val="tx1"/>
          </a:solidFill>
          <a:latin typeface="+mn-lt"/>
        </a:defRPr>
      </a:lvl3pPr>
      <a:lvl4pPr marL="1214438" indent="-249238" algn="l" rtl="0" eaLnBrk="1" fontAlgn="base" hangingPunct="1">
        <a:spcBef>
          <a:spcPct val="40000"/>
        </a:spcBef>
        <a:spcAft>
          <a:spcPct val="0"/>
        </a:spcAft>
        <a:buChar char="-"/>
        <a:defRPr sz="2200">
          <a:solidFill>
            <a:schemeClr val="tx1"/>
          </a:solidFill>
          <a:latin typeface="+mn-lt"/>
        </a:defRPr>
      </a:lvl4pPr>
      <a:lvl5pPr marL="2057400" indent="-228600" algn="l" rtl="0" eaLnBrk="1" fontAlgn="base" hangingPunct="1">
        <a:spcBef>
          <a:spcPct val="20000"/>
        </a:spcBef>
        <a:spcAft>
          <a:spcPct val="0"/>
        </a:spcAft>
        <a:buChar char="»"/>
        <a:defRPr sz="1000">
          <a:solidFill>
            <a:schemeClr val="tx1"/>
          </a:solidFill>
          <a:latin typeface="+mn-lt"/>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94800" y="403200"/>
            <a:ext cx="10800000" cy="115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dirty="0"/>
              <a:t>Klicka här för att ändra format på bakgrundsrubriken</a:t>
            </a:r>
          </a:p>
        </p:txBody>
      </p:sp>
      <p:sp>
        <p:nvSpPr>
          <p:cNvPr id="51203" name="Rectangle 3"/>
          <p:cNvSpPr>
            <a:spLocks noGrp="1" noChangeArrowheads="1"/>
          </p:cNvSpPr>
          <p:nvPr>
            <p:ph type="body" idx="1"/>
          </p:nvPr>
        </p:nvSpPr>
        <p:spPr bwMode="auto">
          <a:xfrm>
            <a:off x="694800" y="1773238"/>
            <a:ext cx="10800000" cy="41767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51205" name="Rectangle 5"/>
          <p:cNvSpPr>
            <a:spLocks noGrp="1" noChangeArrowheads="1"/>
          </p:cNvSpPr>
          <p:nvPr>
            <p:ph type="dt" sz="half" idx="2"/>
          </p:nvPr>
        </p:nvSpPr>
        <p:spPr bwMode="auto">
          <a:xfrm>
            <a:off x="4265084" y="6164263"/>
            <a:ext cx="25400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400"/>
            </a:lvl1pPr>
          </a:lstStyle>
          <a:p>
            <a:endParaRPr lang="sv-SE"/>
          </a:p>
        </p:txBody>
      </p:sp>
      <p:sp>
        <p:nvSpPr>
          <p:cNvPr id="51206" name="Rectangle 6"/>
          <p:cNvSpPr>
            <a:spLocks noGrp="1" noChangeArrowheads="1"/>
          </p:cNvSpPr>
          <p:nvPr>
            <p:ph type="sldNum" sz="quarter" idx="4"/>
          </p:nvPr>
        </p:nvSpPr>
        <p:spPr bwMode="auto">
          <a:xfrm>
            <a:off x="9499600" y="6164263"/>
            <a:ext cx="23622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lvl1pPr>
          </a:lstStyle>
          <a:p>
            <a:fld id="{4FB244A4-5FAB-41E7-8F13-75565648FC8E}" type="slidenum">
              <a:rPr lang="sv-SE"/>
              <a:pPr/>
              <a:t>‹#›</a:t>
            </a:fld>
            <a:endParaRPr lang="sv-SE"/>
          </a:p>
        </p:txBody>
      </p:sp>
      <p:pic>
        <p:nvPicPr>
          <p:cNvPr id="7" name="Picture 12" descr="ligg"/>
          <p:cNvPicPr>
            <a:picLocks noChangeAspect="1" noChangeArrowheads="1"/>
          </p:cNvPicPr>
          <p:nvPr userDrawn="1"/>
        </p:nvPicPr>
        <p:blipFill>
          <a:blip r:embed="rId7" cstate="print"/>
          <a:srcRect/>
          <a:stretch>
            <a:fillRect/>
          </a:stretch>
        </p:blipFill>
        <p:spPr bwMode="auto">
          <a:xfrm>
            <a:off x="323850" y="6253163"/>
            <a:ext cx="1619250" cy="344487"/>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66" r:id="rId2"/>
    <p:sldLayoutId id="2147483668" r:id="rId3"/>
    <p:sldLayoutId id="2147483670" r:id="rId4"/>
    <p:sldLayoutId id="2147483671" r:id="rId5"/>
  </p:sldLayoutIdLst>
  <p:txStyles>
    <p:titleStyle>
      <a:lvl1pPr algn="l" rtl="0" fontAlgn="base">
        <a:lnSpc>
          <a:spcPts val="4600"/>
        </a:lnSpc>
        <a:spcBef>
          <a:spcPct val="0"/>
        </a:spcBef>
        <a:spcAft>
          <a:spcPct val="0"/>
        </a:spcAft>
        <a:defRPr sz="4000" b="0">
          <a:solidFill>
            <a:schemeClr val="tx2"/>
          </a:solidFill>
          <a:latin typeface="+mj-lt"/>
          <a:ea typeface="+mj-ea"/>
          <a:cs typeface="+mj-cs"/>
        </a:defRPr>
      </a:lvl1pPr>
      <a:lvl2pPr algn="l" rtl="0" fontAlgn="base">
        <a:lnSpc>
          <a:spcPts val="4000"/>
        </a:lnSpc>
        <a:spcBef>
          <a:spcPct val="0"/>
        </a:spcBef>
        <a:spcAft>
          <a:spcPct val="0"/>
        </a:spcAft>
        <a:defRPr sz="3600" b="1">
          <a:solidFill>
            <a:schemeClr val="tx2"/>
          </a:solidFill>
          <a:latin typeface="Arial" charset="0"/>
        </a:defRPr>
      </a:lvl2pPr>
      <a:lvl3pPr algn="l" rtl="0" fontAlgn="base">
        <a:lnSpc>
          <a:spcPts val="4000"/>
        </a:lnSpc>
        <a:spcBef>
          <a:spcPct val="0"/>
        </a:spcBef>
        <a:spcAft>
          <a:spcPct val="0"/>
        </a:spcAft>
        <a:defRPr sz="3600" b="1">
          <a:solidFill>
            <a:schemeClr val="tx2"/>
          </a:solidFill>
          <a:latin typeface="Arial" charset="0"/>
        </a:defRPr>
      </a:lvl3pPr>
      <a:lvl4pPr algn="l" rtl="0" fontAlgn="base">
        <a:lnSpc>
          <a:spcPts val="4000"/>
        </a:lnSpc>
        <a:spcBef>
          <a:spcPct val="0"/>
        </a:spcBef>
        <a:spcAft>
          <a:spcPct val="0"/>
        </a:spcAft>
        <a:defRPr sz="3600" b="1">
          <a:solidFill>
            <a:schemeClr val="tx2"/>
          </a:solidFill>
          <a:latin typeface="Arial" charset="0"/>
        </a:defRPr>
      </a:lvl4pPr>
      <a:lvl5pPr algn="l" rtl="0" fontAlgn="base">
        <a:lnSpc>
          <a:spcPts val="4000"/>
        </a:lnSpc>
        <a:spcBef>
          <a:spcPct val="0"/>
        </a:spcBef>
        <a:spcAft>
          <a:spcPct val="0"/>
        </a:spcAft>
        <a:defRPr sz="3600" b="1">
          <a:solidFill>
            <a:schemeClr val="tx2"/>
          </a:solidFill>
          <a:latin typeface="Arial" charset="0"/>
        </a:defRPr>
      </a:lvl5pPr>
      <a:lvl6pPr marL="457200" algn="l" rtl="0" fontAlgn="base">
        <a:lnSpc>
          <a:spcPts val="4000"/>
        </a:lnSpc>
        <a:spcBef>
          <a:spcPct val="0"/>
        </a:spcBef>
        <a:spcAft>
          <a:spcPct val="0"/>
        </a:spcAft>
        <a:defRPr sz="3600" b="1">
          <a:solidFill>
            <a:schemeClr val="tx2"/>
          </a:solidFill>
          <a:latin typeface="Arial" charset="0"/>
        </a:defRPr>
      </a:lvl6pPr>
      <a:lvl7pPr marL="914400" algn="l" rtl="0" fontAlgn="base">
        <a:lnSpc>
          <a:spcPts val="4000"/>
        </a:lnSpc>
        <a:spcBef>
          <a:spcPct val="0"/>
        </a:spcBef>
        <a:spcAft>
          <a:spcPct val="0"/>
        </a:spcAft>
        <a:defRPr sz="3600" b="1">
          <a:solidFill>
            <a:schemeClr val="tx2"/>
          </a:solidFill>
          <a:latin typeface="Arial" charset="0"/>
        </a:defRPr>
      </a:lvl7pPr>
      <a:lvl8pPr marL="1371600" algn="l" rtl="0" fontAlgn="base">
        <a:lnSpc>
          <a:spcPts val="4000"/>
        </a:lnSpc>
        <a:spcBef>
          <a:spcPct val="0"/>
        </a:spcBef>
        <a:spcAft>
          <a:spcPct val="0"/>
        </a:spcAft>
        <a:defRPr sz="3600" b="1">
          <a:solidFill>
            <a:schemeClr val="tx2"/>
          </a:solidFill>
          <a:latin typeface="Arial" charset="0"/>
        </a:defRPr>
      </a:lvl8pPr>
      <a:lvl9pPr marL="1828800" algn="l" rtl="0" fontAlgn="base">
        <a:lnSpc>
          <a:spcPts val="4000"/>
        </a:lnSpc>
        <a:spcBef>
          <a:spcPct val="0"/>
        </a:spcBef>
        <a:spcAft>
          <a:spcPct val="0"/>
        </a:spcAft>
        <a:defRPr sz="3600" b="1">
          <a:solidFill>
            <a:schemeClr val="tx2"/>
          </a:solidFill>
          <a:latin typeface="Arial" charset="0"/>
        </a:defRPr>
      </a:lvl9pPr>
    </p:titleStyle>
    <p:bodyStyle>
      <a:lvl1pPr marL="342900" indent="-342900" algn="l" rtl="0" fontAlgn="base">
        <a:spcBef>
          <a:spcPct val="40000"/>
        </a:spcBef>
        <a:spcAft>
          <a:spcPct val="0"/>
        </a:spcAft>
        <a:buChar char="•"/>
        <a:defRPr sz="2800">
          <a:solidFill>
            <a:schemeClr val="tx1"/>
          </a:solidFill>
          <a:latin typeface="+mn-lt"/>
          <a:ea typeface="+mn-ea"/>
          <a:cs typeface="+mn-cs"/>
        </a:defRPr>
      </a:lvl1pPr>
      <a:lvl2pPr marL="698500" indent="-354013" algn="l" rtl="0" fontAlgn="base">
        <a:spcBef>
          <a:spcPct val="40000"/>
        </a:spcBef>
        <a:spcAft>
          <a:spcPct val="0"/>
        </a:spcAft>
        <a:buChar char="–"/>
        <a:defRPr sz="2600">
          <a:solidFill>
            <a:schemeClr val="tx1"/>
          </a:solidFill>
          <a:latin typeface="+mn-lt"/>
        </a:defRPr>
      </a:lvl2pPr>
      <a:lvl3pPr marL="963613" indent="-263525" algn="l" rtl="0" fontAlgn="base">
        <a:spcBef>
          <a:spcPct val="40000"/>
        </a:spcBef>
        <a:spcAft>
          <a:spcPct val="0"/>
        </a:spcAft>
        <a:buChar char="•"/>
        <a:defRPr sz="2400">
          <a:solidFill>
            <a:schemeClr val="tx1"/>
          </a:solidFill>
          <a:latin typeface="+mn-lt"/>
        </a:defRPr>
      </a:lvl3pPr>
      <a:lvl4pPr marL="1214438" indent="-249238" algn="l" rtl="0" fontAlgn="base">
        <a:spcBef>
          <a:spcPct val="4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A294EB-1C8A-4E6B-9344-84CC26A0130D}"/>
              </a:ext>
            </a:extLst>
          </p:cNvPr>
          <p:cNvSpPr>
            <a:spLocks noGrp="1"/>
          </p:cNvSpPr>
          <p:nvPr>
            <p:ph type="ctrTitle"/>
          </p:nvPr>
        </p:nvSpPr>
        <p:spPr/>
        <p:txBody>
          <a:bodyPr/>
          <a:lstStyle/>
          <a:p>
            <a:r>
              <a:rPr lang="sv-SE" dirty="0"/>
              <a:t>Guide – Solceller till bostadsrättsföreningen</a:t>
            </a:r>
          </a:p>
        </p:txBody>
      </p:sp>
      <p:sp>
        <p:nvSpPr>
          <p:cNvPr id="3" name="Underrubrik 2">
            <a:extLst>
              <a:ext uri="{FF2B5EF4-FFF2-40B4-BE49-F238E27FC236}">
                <a16:creationId xmlns:a16="http://schemas.microsoft.com/office/drawing/2014/main" id="{10A3F025-F20D-4981-97A5-5A9470F56072}"/>
              </a:ext>
            </a:extLst>
          </p:cNvPr>
          <p:cNvSpPr>
            <a:spLocks noGrp="1"/>
          </p:cNvSpPr>
          <p:nvPr>
            <p:ph type="subTitle" idx="1"/>
          </p:nvPr>
        </p:nvSpPr>
        <p:spPr>
          <a:xfrm>
            <a:off x="4267200" y="2667000"/>
            <a:ext cx="7620000" cy="3282280"/>
          </a:xfrm>
        </p:spPr>
        <p:txBody>
          <a:bodyPr/>
          <a:lstStyle/>
          <a:p>
            <a:endParaRPr lang="sv-SE" sz="1800" dirty="0"/>
          </a:p>
          <a:p>
            <a:r>
              <a:rPr lang="sv-SE" sz="1800" dirty="0"/>
              <a:t>Detta är en presentation av guiden ”Solceller till bostadsrättsföreningen” som är framtagen av </a:t>
            </a:r>
            <a:r>
              <a:rPr lang="sv-SE" sz="1800" dirty="0" err="1"/>
              <a:t>BeBo</a:t>
            </a:r>
            <a:r>
              <a:rPr lang="sv-SE" sz="1800" dirty="0"/>
              <a:t>, Energimyndighetens nätverk för energieffektiva flerbostadshus, och finansierad av Energimyndigheten. </a:t>
            </a:r>
          </a:p>
          <a:p>
            <a:pPr>
              <a:spcBef>
                <a:spcPts val="0"/>
              </a:spcBef>
            </a:pPr>
            <a:endParaRPr lang="sv-SE" sz="1800" dirty="0"/>
          </a:p>
          <a:p>
            <a:pPr>
              <a:spcBef>
                <a:spcPts val="0"/>
              </a:spcBef>
            </a:pPr>
            <a:r>
              <a:rPr lang="sv-SE" sz="1800" dirty="0"/>
              <a:t>Guiden vänder sig till bostadsrättsföreningar och andra som äger och förvaltar flerbostadshus och som överväger att installera en solcellsanläggning för att producera egen </a:t>
            </a:r>
            <a:r>
              <a:rPr lang="sv-SE" sz="1800" dirty="0" err="1"/>
              <a:t>solel</a:t>
            </a:r>
            <a:r>
              <a:rPr lang="sv-SE" sz="1800" dirty="0"/>
              <a:t>.</a:t>
            </a:r>
          </a:p>
          <a:p>
            <a:pPr>
              <a:spcBef>
                <a:spcPts val="0"/>
              </a:spcBef>
            </a:pPr>
            <a:endParaRPr lang="sv-SE" sz="1800" dirty="0"/>
          </a:p>
          <a:p>
            <a:pPr>
              <a:spcBef>
                <a:spcPts val="0"/>
              </a:spcBef>
            </a:pPr>
            <a:r>
              <a:rPr lang="sv-SE" sz="1800" dirty="0"/>
              <a:t>Texterna i guiden har skrivits och faktagranskats av experter på solenergi och förvaltning av flerbostadshus från WSP, Solkompaniet och HSB.</a:t>
            </a:r>
          </a:p>
        </p:txBody>
      </p:sp>
      <p:pic>
        <p:nvPicPr>
          <p:cNvPr id="6" name="Bildobjekt 5">
            <a:extLst>
              <a:ext uri="{FF2B5EF4-FFF2-40B4-BE49-F238E27FC236}">
                <a16:creationId xmlns:a16="http://schemas.microsoft.com/office/drawing/2014/main" id="{86EA77A2-F717-4EA3-AB33-04D2D29009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9494" y="4550515"/>
            <a:ext cx="1080121" cy="790803"/>
          </a:xfrm>
          <a:prstGeom prst="rect">
            <a:avLst/>
          </a:prstGeom>
        </p:spPr>
      </p:pic>
      <p:pic>
        <p:nvPicPr>
          <p:cNvPr id="5" name="Bildobjekt 4">
            <a:extLst>
              <a:ext uri="{FF2B5EF4-FFF2-40B4-BE49-F238E27FC236}">
                <a16:creationId xmlns:a16="http://schemas.microsoft.com/office/drawing/2014/main" id="{C1E9E7D4-0FDC-401B-AE31-BD644A15E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3429000"/>
            <a:ext cx="2926080" cy="618744"/>
          </a:xfrm>
          <a:prstGeom prst="rect">
            <a:avLst/>
          </a:prstGeom>
        </p:spPr>
      </p:pic>
      <p:sp>
        <p:nvSpPr>
          <p:cNvPr id="7" name="Rektangel 6">
            <a:extLst>
              <a:ext uri="{FF2B5EF4-FFF2-40B4-BE49-F238E27FC236}">
                <a16:creationId xmlns:a16="http://schemas.microsoft.com/office/drawing/2014/main" id="{D995F91A-B7AD-4E9B-BB3B-A83FC0716D5E}"/>
              </a:ext>
            </a:extLst>
          </p:cNvPr>
          <p:cNvSpPr/>
          <p:nvPr/>
        </p:nvSpPr>
        <p:spPr bwMode="auto">
          <a:xfrm>
            <a:off x="119336" y="5842691"/>
            <a:ext cx="2016224" cy="8934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a:ln>
                <a:noFill/>
              </a:ln>
              <a:solidFill>
                <a:schemeClr val="tx1"/>
              </a:solidFill>
              <a:effectLst/>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Hur upphandlar vi leverantörer?</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2000" dirty="0"/>
              <a:t>Klokt att ta in offerter från flera företag.</a:t>
            </a:r>
          </a:p>
          <a:p>
            <a:r>
              <a:rPr lang="sv-SE" sz="2000" dirty="0"/>
              <a:t>Upprätta förfrågningsunderlag för att leverantörerna ska svara </a:t>
            </a:r>
            <a:br>
              <a:rPr lang="sv-SE" sz="2000" dirty="0"/>
            </a:br>
            <a:r>
              <a:rPr lang="sv-SE" sz="2000" dirty="0"/>
              <a:t>på samma frågor och offerterna bli jämförbara.</a:t>
            </a:r>
          </a:p>
          <a:p>
            <a:r>
              <a:rPr lang="sv-SE" sz="2000" dirty="0"/>
              <a:t>Om kunskap om hur en upphandling genomförs inte finns i </a:t>
            </a:r>
            <a:br>
              <a:rPr lang="sv-SE" sz="2000" dirty="0"/>
            </a:br>
            <a:r>
              <a:rPr lang="sv-SE" sz="2000" dirty="0"/>
              <a:t>föreningen, kan en sakkunnig projektledare anlitas.</a:t>
            </a:r>
          </a:p>
          <a:p>
            <a:r>
              <a:rPr lang="sv-SE" sz="2000" dirty="0"/>
              <a:t>Upphandling av anläggning där solcellerna ersätter takmaterialet är mer komplicerat än för en ”vanlig” solcellsanläggning </a:t>
            </a:r>
            <a:r>
              <a:rPr lang="sv-SE" sz="2000" dirty="0">
                <a:sym typeface="Wingdings" panose="05000000000000000000" pitchFamily="2" charset="2"/>
              </a:rPr>
              <a:t> Kräver ökad samordning mellan takläggare och solcellsinstallatör.</a:t>
            </a:r>
          </a:p>
          <a:p>
            <a:r>
              <a:rPr lang="sv-SE" sz="2000" dirty="0">
                <a:sym typeface="Wingdings" panose="05000000000000000000" pitchFamily="2" charset="2"/>
              </a:rPr>
              <a:t>En anmälan om egenproduktion av el behöver göras i tidigt skede till elnätsföretaget, så att elmätaren blir utbytt. En ny elmätare behöver installeras, som kan skilja på den el som köps från nätet och den el som produceras i solcellsanläggningen och säljs.</a:t>
            </a:r>
            <a:endParaRPr lang="sv-SE" sz="2000" dirty="0"/>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5" name="Bildobjekt 4"/>
          <p:cNvPicPr>
            <a:picLocks noChangeAspect="1"/>
          </p:cNvPicPr>
          <p:nvPr/>
        </p:nvPicPr>
        <p:blipFill>
          <a:blip r:embed="rId3"/>
          <a:stretch>
            <a:fillRect/>
          </a:stretch>
        </p:blipFill>
        <p:spPr>
          <a:xfrm>
            <a:off x="8472264" y="1554171"/>
            <a:ext cx="2911676" cy="1730635"/>
          </a:xfrm>
          <a:prstGeom prst="rect">
            <a:avLst/>
          </a:prstGeom>
        </p:spPr>
      </p:pic>
    </p:spTree>
    <p:extLst>
      <p:ext uri="{BB962C8B-B14F-4D97-AF65-F5344CB8AC3E}">
        <p14:creationId xmlns:p14="http://schemas.microsoft.com/office/powerpoint/2010/main" val="4230880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Installation och drift av vår solcellsanläggning</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2000" dirty="0"/>
              <a:t>När en entreprenör upphandlats sköter den det mesta kring installationen. Följande saker är bra att vara uppmärksam på:</a:t>
            </a:r>
          </a:p>
          <a:p>
            <a:pPr lvl="1"/>
            <a:r>
              <a:rPr lang="sv-SE" sz="1800" dirty="0"/>
              <a:t>Registrering: Kontrollera att företaget som utför installationen är registrerat hos Elsäkerhetsverket.</a:t>
            </a:r>
          </a:p>
          <a:p>
            <a:pPr lvl="1"/>
            <a:r>
              <a:rPr lang="sv-SE" sz="1800" dirty="0"/>
              <a:t>Personalliggare: Kontrollera att installatören för en elektronisk personalliggare.</a:t>
            </a:r>
          </a:p>
          <a:p>
            <a:pPr lvl="1"/>
            <a:r>
              <a:rPr lang="sv-SE" sz="1800" dirty="0" err="1"/>
              <a:t>Taksäkerhet</a:t>
            </a:r>
            <a:r>
              <a:rPr lang="sv-SE" sz="1800" dirty="0"/>
              <a:t>: Som byggherre har man det grundläggande ansvaret för att se till att alla ska tänka på arbetsmiljön i olika byggskeden.</a:t>
            </a:r>
          </a:p>
          <a:p>
            <a:pPr lvl="1"/>
            <a:r>
              <a:rPr lang="sv-SE" sz="1800" dirty="0"/>
              <a:t>Nätanslutning: En solcellsinstallation måste anmälas till elnätsföretaget </a:t>
            </a:r>
            <a:br>
              <a:rPr lang="sv-SE" sz="1800" dirty="0"/>
            </a:br>
            <a:r>
              <a:rPr lang="sv-SE" sz="1800" dirty="0"/>
              <a:t>och får inte kopplas in utan deras godkännande.</a:t>
            </a:r>
          </a:p>
          <a:p>
            <a:pPr lvl="1"/>
            <a:r>
              <a:rPr lang="sv-SE" sz="1800" dirty="0"/>
              <a:t>Besiktning: Avslutningsvis är det klokt att låta en besiktningsman </a:t>
            </a:r>
            <a:br>
              <a:rPr lang="sv-SE" sz="1800" dirty="0"/>
            </a:br>
            <a:r>
              <a:rPr lang="sv-SE" sz="1800" dirty="0"/>
              <a:t>besiktiga anläggningen.</a:t>
            </a:r>
          </a:p>
          <a:p>
            <a:pPr lvl="1"/>
            <a:r>
              <a:rPr lang="sv-SE" sz="1800" dirty="0"/>
              <a:t>Brand: I händelse av brand i huset är Räddningstjänstens första </a:t>
            </a:r>
            <a:br>
              <a:rPr lang="sv-SE" sz="1800" dirty="0"/>
            </a:br>
            <a:r>
              <a:rPr lang="sv-SE" sz="1800" dirty="0"/>
              <a:t>åtgärd ofta att bryta husets elförsörjning.</a:t>
            </a:r>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5" name="Bildobjekt 4"/>
          <p:cNvPicPr>
            <a:picLocks noChangeAspect="1"/>
          </p:cNvPicPr>
          <p:nvPr/>
        </p:nvPicPr>
        <p:blipFill>
          <a:blip r:embed="rId3"/>
          <a:stretch>
            <a:fillRect/>
          </a:stretch>
        </p:blipFill>
        <p:spPr>
          <a:xfrm>
            <a:off x="8832304" y="3861594"/>
            <a:ext cx="2808312" cy="1662744"/>
          </a:xfrm>
          <a:prstGeom prst="rect">
            <a:avLst/>
          </a:prstGeom>
        </p:spPr>
      </p:pic>
    </p:spTree>
    <p:extLst>
      <p:ext uri="{BB962C8B-B14F-4D97-AF65-F5344CB8AC3E}">
        <p14:creationId xmlns:p14="http://schemas.microsoft.com/office/powerpoint/2010/main" val="129545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Installation och drift av vår solcellsanläggning</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2000" dirty="0"/>
              <a:t>När en solcellsanläggning är färdiginstallerad och överlämnad går ansvaret för att sköta om och underhålla anläggningen över till ägaren av anläggningen. Oftast är solcellsanläggningar i stort sett självgående och arbetsinsatsen som krävs är mycket liten. </a:t>
            </a:r>
          </a:p>
          <a:p>
            <a:r>
              <a:rPr lang="sv-SE" sz="2000" dirty="0"/>
              <a:t>Några goda råd kring drift av solcellsanläggningar:</a:t>
            </a:r>
          </a:p>
          <a:p>
            <a:pPr lvl="1"/>
            <a:r>
              <a:rPr lang="sv-SE" sz="1600" dirty="0"/>
              <a:t>Manualer: Bör få drift- och skötselanvisningar av installatören. Även tillverkarnas </a:t>
            </a:r>
            <a:br>
              <a:rPr lang="sv-SE" sz="1600" dirty="0"/>
            </a:br>
            <a:r>
              <a:rPr lang="sv-SE" sz="1600" dirty="0"/>
              <a:t>manualer och dokumentation om solcellsanläggningens utförande ska lämnas över.</a:t>
            </a:r>
          </a:p>
          <a:p>
            <a:pPr lvl="1"/>
            <a:r>
              <a:rPr lang="sv-SE" sz="1600" dirty="0"/>
              <a:t>Service: Normalt sett kräver en solcellsanläggning ingen service. Det kan dock </a:t>
            </a:r>
            <a:br>
              <a:rPr lang="sv-SE" sz="1600" dirty="0"/>
            </a:br>
            <a:r>
              <a:rPr lang="sv-SE" sz="1600" dirty="0"/>
              <a:t>vara bra att se över anläggningen årligen så att allt verkar fungera som det ska. </a:t>
            </a:r>
            <a:br>
              <a:rPr lang="sv-SE" sz="1600" dirty="0"/>
            </a:br>
            <a:r>
              <a:rPr lang="sv-SE" sz="1600" dirty="0"/>
              <a:t>Om huset ligger i snörika områden behöver en plan för skottning runt anläggningen göras. </a:t>
            </a:r>
          </a:p>
          <a:p>
            <a:pPr lvl="1"/>
            <a:r>
              <a:rPr lang="sv-SE" sz="1600" dirty="0"/>
              <a:t>Bredband: För att kunna övervaka produktionen och få larm om fel uppstår kan man koppla upp sina växelriktare mot internet och logga produktionen eller följa den med en app.</a:t>
            </a:r>
          </a:p>
          <a:p>
            <a:pPr lvl="1"/>
            <a:r>
              <a:rPr lang="sv-SE" sz="1600" dirty="0"/>
              <a:t>Kontinuerlig mätning och uppföljning: Utse en person som ansvarar för att kontrollera att mätningen av solelproduktionen fungerar. Sätt gärna upp en display i trapphuset så att de boende kan följa elproduktionen.</a:t>
            </a:r>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5" name="Bildobjekt 4"/>
          <p:cNvPicPr>
            <a:picLocks noChangeAspect="1"/>
          </p:cNvPicPr>
          <p:nvPr/>
        </p:nvPicPr>
        <p:blipFill>
          <a:blip r:embed="rId3"/>
          <a:stretch>
            <a:fillRect/>
          </a:stretch>
        </p:blipFill>
        <p:spPr>
          <a:xfrm>
            <a:off x="9120336" y="2636912"/>
            <a:ext cx="2448272" cy="1439584"/>
          </a:xfrm>
          <a:prstGeom prst="rect">
            <a:avLst/>
          </a:prstGeom>
        </p:spPr>
      </p:pic>
    </p:spTree>
    <p:extLst>
      <p:ext uri="{BB962C8B-B14F-4D97-AF65-F5344CB8AC3E}">
        <p14:creationId xmlns:p14="http://schemas.microsoft.com/office/powerpoint/2010/main" val="233124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Stödsystem, regler, ersättningar och skatter</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pPr marL="0" indent="0">
              <a:buNone/>
            </a:pPr>
            <a:r>
              <a:rPr lang="sv-SE" sz="2000" dirty="0"/>
              <a:t>Det finns olika ekonomiska stödsystem och regler för solcellsanläggningar. Här presenteras kortfattat några av dessa och de presenteras mer djupgående i guiden:</a:t>
            </a:r>
          </a:p>
          <a:p>
            <a:pPr marL="0" indent="0">
              <a:buNone/>
            </a:pPr>
            <a:endParaRPr lang="sv-SE" sz="2000" dirty="0"/>
          </a:p>
          <a:p>
            <a:r>
              <a:rPr lang="sv-SE" sz="1800" b="1" dirty="0"/>
              <a:t>Investeringsstöd:</a:t>
            </a:r>
            <a:r>
              <a:rPr lang="sv-SE" sz="1800" dirty="0"/>
              <a:t> Max 30 % av investeringskostnaden och max 1,2 Mkr per solcellsanläggning. Ansökan sker hos Länsstyrelsen. Handläggning och beslut om stöd sker i turordning efter datum då ansökan inkommit.</a:t>
            </a:r>
          </a:p>
          <a:p>
            <a:r>
              <a:rPr lang="sv-SE" sz="1800" b="1" dirty="0"/>
              <a:t>Elcertifikatsystemet:</a:t>
            </a:r>
            <a:r>
              <a:rPr lang="sv-SE" sz="1800" dirty="0"/>
              <a:t> Syftar till att öka genereringen av </a:t>
            </a:r>
            <a:br>
              <a:rPr lang="sv-SE" sz="1800" dirty="0"/>
            </a:br>
            <a:r>
              <a:rPr lang="sv-SE" sz="1800" dirty="0"/>
              <a:t>förnybar el. Producenter av förnybar el får ett elcertifikat </a:t>
            </a:r>
            <a:br>
              <a:rPr lang="sv-SE" sz="1800" dirty="0"/>
            </a:br>
            <a:r>
              <a:rPr lang="sv-SE" sz="1800" dirty="0"/>
              <a:t>av staten för varje MWh el de producerar.</a:t>
            </a:r>
          </a:p>
          <a:p>
            <a:r>
              <a:rPr lang="sv-SE" sz="1800" b="1" dirty="0"/>
              <a:t>Ursprungsgaranti:</a:t>
            </a:r>
            <a:r>
              <a:rPr lang="sv-SE" sz="1800" dirty="0"/>
              <a:t> Används för att garantera ursprunget </a:t>
            </a:r>
            <a:br>
              <a:rPr lang="sv-SE" sz="1800" dirty="0"/>
            </a:br>
            <a:r>
              <a:rPr lang="sv-SE" sz="1800" dirty="0"/>
              <a:t>på el. Fungerar likt elcertifikatsystemet.</a:t>
            </a:r>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5" name="Bildobjekt 4"/>
          <p:cNvPicPr>
            <a:picLocks noChangeAspect="1"/>
          </p:cNvPicPr>
          <p:nvPr/>
        </p:nvPicPr>
        <p:blipFill>
          <a:blip r:embed="rId3"/>
          <a:stretch>
            <a:fillRect/>
          </a:stretch>
        </p:blipFill>
        <p:spPr>
          <a:xfrm>
            <a:off x="7464152" y="3717032"/>
            <a:ext cx="3187960" cy="1858308"/>
          </a:xfrm>
          <a:prstGeom prst="rect">
            <a:avLst/>
          </a:prstGeom>
        </p:spPr>
      </p:pic>
    </p:spTree>
    <p:extLst>
      <p:ext uri="{BB962C8B-B14F-4D97-AF65-F5344CB8AC3E}">
        <p14:creationId xmlns:p14="http://schemas.microsoft.com/office/powerpoint/2010/main" val="321879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Stödsystem, regler, ersättningar och skatter</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1800" b="1" dirty="0"/>
              <a:t>Energiskatt:</a:t>
            </a:r>
            <a:r>
              <a:rPr lang="sv-SE" sz="1800" dirty="0"/>
              <a:t> Det finns särskilda gränsvärden som avgör om eller hur mycket energiskatt som ska betalas för el genererad i en solcellsanläggning. </a:t>
            </a:r>
            <a:r>
              <a:rPr lang="sv-SE" sz="1800" dirty="0" err="1"/>
              <a:t>Solel</a:t>
            </a:r>
            <a:r>
              <a:rPr lang="sv-SE" sz="1800" dirty="0"/>
              <a:t> genererad i anläggning &lt;255 </a:t>
            </a:r>
            <a:r>
              <a:rPr lang="sv-SE" sz="1800" dirty="0" err="1"/>
              <a:t>kW</a:t>
            </a:r>
            <a:r>
              <a:rPr lang="sv-SE" sz="1800" baseline="-25000" dirty="0" err="1"/>
              <a:t>t</a:t>
            </a:r>
            <a:r>
              <a:rPr lang="sv-SE" sz="1800" dirty="0"/>
              <a:t> är inte belagd med energiskatt. Energiskatt 0,5 öre/kWh för </a:t>
            </a:r>
            <a:r>
              <a:rPr lang="sv-SE" sz="1800" dirty="0" err="1"/>
              <a:t>solel</a:t>
            </a:r>
            <a:r>
              <a:rPr lang="sv-SE" sz="1800" dirty="0"/>
              <a:t> från flera anläggningar som tillsammans &gt;255 </a:t>
            </a:r>
            <a:r>
              <a:rPr lang="sv-SE" sz="1800" dirty="0" err="1"/>
              <a:t>kW</a:t>
            </a:r>
            <a:r>
              <a:rPr lang="sv-SE" sz="1800" baseline="-25000" dirty="0" err="1"/>
              <a:t>t</a:t>
            </a:r>
            <a:r>
              <a:rPr lang="sv-SE" sz="1800" dirty="0"/>
              <a:t>. Full energiskatt för </a:t>
            </a:r>
            <a:r>
              <a:rPr lang="sv-SE" sz="1800" dirty="0" err="1"/>
              <a:t>solel</a:t>
            </a:r>
            <a:r>
              <a:rPr lang="sv-SE" sz="1800" dirty="0"/>
              <a:t> från enskilda anläggningar &gt;255 </a:t>
            </a:r>
            <a:r>
              <a:rPr lang="sv-SE" sz="1800" dirty="0" err="1"/>
              <a:t>kW</a:t>
            </a:r>
            <a:r>
              <a:rPr lang="sv-SE" sz="1800" baseline="-25000" dirty="0" err="1"/>
              <a:t>t</a:t>
            </a:r>
            <a:r>
              <a:rPr lang="sv-SE" sz="1800" dirty="0"/>
              <a:t>.</a:t>
            </a:r>
          </a:p>
          <a:p>
            <a:r>
              <a:rPr lang="sv-SE" sz="1800" b="1" dirty="0"/>
              <a:t>Skattereduktion:</a:t>
            </a:r>
            <a:r>
              <a:rPr lang="sv-SE" sz="1800" dirty="0"/>
              <a:t> Kan erhållas för överskottsel som matas ut på elnätet. 60 öre/kWh på el inmatad till elnätet, dock max 18 000 kr/år. Kan inte få skattereduktion för mer elenergi än man köpt från elnätet. </a:t>
            </a:r>
          </a:p>
          <a:p>
            <a:r>
              <a:rPr lang="sv-SE" sz="1800" b="1" dirty="0"/>
              <a:t>Nätnytta:</a:t>
            </a:r>
            <a:r>
              <a:rPr lang="sv-SE" sz="1800" dirty="0"/>
              <a:t> Den ersättning elnätsbolaget ger för överskottsel </a:t>
            </a:r>
            <a:br>
              <a:rPr lang="sv-SE" sz="1800" dirty="0"/>
            </a:br>
            <a:r>
              <a:rPr lang="sv-SE" sz="1800" dirty="0"/>
              <a:t>som matas ut på elnätet. Nätnytta innebär att elnätsbolaget </a:t>
            </a:r>
            <a:br>
              <a:rPr lang="sv-SE" sz="1800" dirty="0"/>
            </a:br>
            <a:r>
              <a:rPr lang="sv-SE" sz="1800" dirty="0"/>
              <a:t>får minskade kostnader för överföring av el tack vare </a:t>
            </a:r>
            <a:br>
              <a:rPr lang="sv-SE" sz="1800" dirty="0"/>
            </a:br>
            <a:r>
              <a:rPr lang="sv-SE" sz="1800" dirty="0"/>
              <a:t>elproduktionen från solcellsanläggningen.</a:t>
            </a:r>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6" name="Bildobjekt 5"/>
          <p:cNvPicPr>
            <a:picLocks noChangeAspect="1"/>
          </p:cNvPicPr>
          <p:nvPr/>
        </p:nvPicPr>
        <p:blipFill>
          <a:blip r:embed="rId3"/>
          <a:stretch>
            <a:fillRect/>
          </a:stretch>
        </p:blipFill>
        <p:spPr>
          <a:xfrm>
            <a:off x="7608168" y="3789040"/>
            <a:ext cx="2985210" cy="1768348"/>
          </a:xfrm>
          <a:prstGeom prst="rect">
            <a:avLst/>
          </a:prstGeom>
        </p:spPr>
      </p:pic>
    </p:spTree>
    <p:extLst>
      <p:ext uri="{BB962C8B-B14F-4D97-AF65-F5344CB8AC3E}">
        <p14:creationId xmlns:p14="http://schemas.microsoft.com/office/powerpoint/2010/main" val="3058177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Blir våra solceller lönsamma?</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2000" dirty="0"/>
              <a:t>En solcellsanläggnings lönsamhet beror på flera olika faktorer:</a:t>
            </a:r>
          </a:p>
          <a:p>
            <a:pPr lvl="1"/>
            <a:r>
              <a:rPr lang="sv-SE" sz="1800" dirty="0"/>
              <a:t>Framtida elpriser</a:t>
            </a:r>
          </a:p>
          <a:p>
            <a:pPr lvl="1"/>
            <a:r>
              <a:rPr lang="sv-SE" sz="1800" dirty="0"/>
              <a:t>Kalkylränta</a:t>
            </a:r>
          </a:p>
          <a:p>
            <a:pPr lvl="1"/>
            <a:r>
              <a:rPr lang="sv-SE" sz="1800" dirty="0"/>
              <a:t>Stödsystem och ersättningar</a:t>
            </a:r>
          </a:p>
          <a:p>
            <a:pPr lvl="1"/>
            <a:r>
              <a:rPr lang="sv-SE" sz="1800" dirty="0"/>
              <a:t>Matchning mellan solelproduktion och elbehov</a:t>
            </a:r>
          </a:p>
          <a:p>
            <a:pPr lvl="1">
              <a:buFont typeface="Arial" panose="020B0604020202020204" pitchFamily="34" charset="0"/>
              <a:buChar char="→"/>
            </a:pPr>
            <a:r>
              <a:rPr lang="sv-SE" sz="1800" dirty="0"/>
              <a:t>Därför svårt att dra generell slutsats kring </a:t>
            </a:r>
            <a:br>
              <a:rPr lang="sv-SE" sz="1800" dirty="0"/>
            </a:br>
            <a:r>
              <a:rPr lang="sv-SE" sz="1800" dirty="0"/>
              <a:t>solcellsanläggningars lönsamhet</a:t>
            </a:r>
          </a:p>
          <a:p>
            <a:pPr>
              <a:buFont typeface="Arial" panose="020B0604020202020204" pitchFamily="34" charset="0"/>
              <a:buChar char="→"/>
            </a:pPr>
            <a:endParaRPr lang="sv-SE" sz="2000" dirty="0"/>
          </a:p>
          <a:p>
            <a:pPr>
              <a:buFont typeface="Arial" panose="020B0604020202020204" pitchFamily="34" charset="0"/>
              <a:buChar char="•"/>
            </a:pPr>
            <a:r>
              <a:rPr lang="sv-SE" sz="2000" dirty="0"/>
              <a:t>För en bra placerad och väl fungerande anläggning med bra matchning mellan solelproduktion och elbehov kan man räkna med en återbetalningstid på ca 10-15 år.</a:t>
            </a:r>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5" name="Bildobjekt 4"/>
          <p:cNvPicPr>
            <a:picLocks noChangeAspect="1"/>
          </p:cNvPicPr>
          <p:nvPr/>
        </p:nvPicPr>
        <p:blipFill>
          <a:blip r:embed="rId3"/>
          <a:stretch>
            <a:fillRect/>
          </a:stretch>
        </p:blipFill>
        <p:spPr>
          <a:xfrm>
            <a:off x="6816080" y="2348880"/>
            <a:ext cx="3678217" cy="2088232"/>
          </a:xfrm>
          <a:prstGeom prst="rect">
            <a:avLst/>
          </a:prstGeom>
          <a:ln>
            <a:solidFill>
              <a:schemeClr val="bg1">
                <a:lumMod val="85000"/>
              </a:schemeClr>
            </a:solidFill>
          </a:ln>
        </p:spPr>
      </p:pic>
    </p:spTree>
    <p:extLst>
      <p:ext uri="{BB962C8B-B14F-4D97-AF65-F5344CB8AC3E}">
        <p14:creationId xmlns:p14="http://schemas.microsoft.com/office/powerpoint/2010/main" val="205569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Blir våra solceller lönsamma?</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1800" b="1" dirty="0"/>
              <a:t>Investeringskostnad</a:t>
            </a:r>
            <a:r>
              <a:rPr lang="sv-SE" sz="2000" b="1" dirty="0"/>
              <a:t>:</a:t>
            </a:r>
          </a:p>
          <a:p>
            <a:pPr lvl="1"/>
            <a:r>
              <a:rPr lang="sv-SE" sz="1600" dirty="0"/>
              <a:t>Investeringskostnaden beror först och främst på anläggningens storlek men även på komplexiteten i anläggningens utformning.</a:t>
            </a:r>
          </a:p>
          <a:p>
            <a:pPr lvl="1"/>
            <a:r>
              <a:rPr lang="sv-SE" sz="1600" dirty="0"/>
              <a:t>Generellt sett blir kostnaden per installerad kilowatt toppeffekt [</a:t>
            </a:r>
            <a:r>
              <a:rPr lang="sv-SE" sz="1600" dirty="0" err="1"/>
              <a:t>kW</a:t>
            </a:r>
            <a:r>
              <a:rPr lang="sv-SE" sz="1600" baseline="-25000" dirty="0" err="1"/>
              <a:t>t</a:t>
            </a:r>
            <a:r>
              <a:rPr lang="sv-SE" sz="1600" dirty="0"/>
              <a:t>] lägre ju större anläggningen är.</a:t>
            </a:r>
          </a:p>
          <a:p>
            <a:r>
              <a:rPr lang="sv-SE" sz="1800" b="1" dirty="0"/>
              <a:t>Elprisutveckling:</a:t>
            </a:r>
          </a:p>
          <a:p>
            <a:pPr lvl="1"/>
            <a:r>
              <a:rPr lang="sv-SE" sz="1600" dirty="0"/>
              <a:t>Stigande elpriser gör en solcellsanläggning mer lönsam eftersom </a:t>
            </a:r>
            <a:br>
              <a:rPr lang="sv-SE" sz="1600" dirty="0"/>
            </a:br>
            <a:r>
              <a:rPr lang="sv-SE" sz="1600" dirty="0"/>
              <a:t>besparingen av att använda egenproducerad el blir större.</a:t>
            </a:r>
          </a:p>
          <a:p>
            <a:pPr lvl="1"/>
            <a:r>
              <a:rPr lang="sv-SE" sz="1600" dirty="0"/>
              <a:t>En investering i en solcellsanläggning kan därför ses som en försäkring </a:t>
            </a:r>
            <a:br>
              <a:rPr lang="sv-SE" sz="1600" dirty="0"/>
            </a:br>
            <a:r>
              <a:rPr lang="sv-SE" sz="1600" dirty="0"/>
              <a:t>mot potentiella framtida elprisökningar.</a:t>
            </a:r>
          </a:p>
          <a:p>
            <a:r>
              <a:rPr lang="sv-SE" sz="1800" b="1" dirty="0"/>
              <a:t>Kalkylränta:</a:t>
            </a:r>
          </a:p>
          <a:p>
            <a:pPr lvl="1"/>
            <a:r>
              <a:rPr lang="sv-SE" sz="1600" dirty="0"/>
              <a:t>Kalkylräntan som används vid beräkning av lönsamheten kan ha stor </a:t>
            </a:r>
            <a:br>
              <a:rPr lang="sv-SE" sz="1600" dirty="0"/>
            </a:br>
            <a:r>
              <a:rPr lang="sv-SE" sz="1600" dirty="0"/>
              <a:t>påverkan på resultatet i den ekonomiska kalkylen för en solcellsanläggning.</a:t>
            </a:r>
          </a:p>
          <a:p>
            <a:endParaRPr lang="sv-SE" sz="1800" dirty="0"/>
          </a:p>
          <a:p>
            <a:pPr lvl="1"/>
            <a:endParaRPr lang="sv-SE" sz="1600" dirty="0"/>
          </a:p>
          <a:p>
            <a:pPr lvl="1"/>
            <a:endParaRPr lang="sv-SE" sz="1600" dirty="0"/>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6" name="Bildobjekt 5"/>
          <p:cNvPicPr>
            <a:picLocks noChangeAspect="1"/>
          </p:cNvPicPr>
          <p:nvPr/>
        </p:nvPicPr>
        <p:blipFill>
          <a:blip r:embed="rId3"/>
          <a:stretch>
            <a:fillRect/>
          </a:stretch>
        </p:blipFill>
        <p:spPr>
          <a:xfrm>
            <a:off x="8112224" y="3284984"/>
            <a:ext cx="3014953" cy="1785967"/>
          </a:xfrm>
          <a:prstGeom prst="rect">
            <a:avLst/>
          </a:prstGeom>
        </p:spPr>
      </p:pic>
    </p:spTree>
    <p:extLst>
      <p:ext uri="{BB962C8B-B14F-4D97-AF65-F5344CB8AC3E}">
        <p14:creationId xmlns:p14="http://schemas.microsoft.com/office/powerpoint/2010/main" val="1334246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Blir våra solceller lönsamma?</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1800" b="1" dirty="0"/>
              <a:t>Gemensamhetsabonnemang:</a:t>
            </a:r>
          </a:p>
          <a:p>
            <a:pPr lvl="1"/>
            <a:r>
              <a:rPr lang="sv-SE" sz="1600" dirty="0"/>
              <a:t>En möjlighet att öka lönsamheten, om det förekommer överskottsproduktion av </a:t>
            </a:r>
            <a:r>
              <a:rPr lang="sv-SE" sz="1600" dirty="0" err="1"/>
              <a:t>solel</a:t>
            </a:r>
            <a:r>
              <a:rPr lang="sv-SE" sz="1600" dirty="0"/>
              <a:t>.</a:t>
            </a:r>
          </a:p>
          <a:p>
            <a:pPr lvl="1"/>
            <a:r>
              <a:rPr lang="sv-SE" sz="1600" dirty="0"/>
              <a:t>Med ett gemensamhetsabonnemang kan </a:t>
            </a:r>
            <a:r>
              <a:rPr lang="sv-SE" sz="1600" dirty="0" err="1"/>
              <a:t>solelen</a:t>
            </a:r>
            <a:r>
              <a:rPr lang="sv-SE" sz="1600" dirty="0"/>
              <a:t> användas för att tillgodose behovet av hushållsel och fastighetsel, istället för enbart fastighetsel.</a:t>
            </a:r>
          </a:p>
          <a:p>
            <a:pPr lvl="1"/>
            <a:r>
              <a:rPr lang="sv-SE" sz="1600" dirty="0"/>
              <a:t>Genom det kan den mängd </a:t>
            </a:r>
            <a:r>
              <a:rPr lang="sv-SE" sz="1600" dirty="0" err="1"/>
              <a:t>solel</a:t>
            </a:r>
            <a:r>
              <a:rPr lang="sv-SE" sz="1600" dirty="0"/>
              <a:t> som används inom fastigheten öka och mängden överskottsel som matas ut på elnätet minska.</a:t>
            </a:r>
          </a:p>
          <a:p>
            <a:r>
              <a:rPr lang="sv-SE" sz="1800" b="1" dirty="0"/>
              <a:t>Ekonomiska kalkyler:</a:t>
            </a:r>
          </a:p>
          <a:p>
            <a:pPr lvl="1"/>
            <a:r>
              <a:rPr lang="sv-SE" sz="1600" dirty="0"/>
              <a:t>Finns flera olika metoder för att bedöma lönsamheten </a:t>
            </a:r>
            <a:br>
              <a:rPr lang="sv-SE" sz="1600" dirty="0"/>
            </a:br>
            <a:r>
              <a:rPr lang="sv-SE" sz="1600" dirty="0"/>
              <a:t>i en investering.</a:t>
            </a:r>
          </a:p>
          <a:p>
            <a:pPr lvl="1"/>
            <a:r>
              <a:rPr lang="sv-SE" sz="1600" dirty="0"/>
              <a:t>Exempelvis: </a:t>
            </a:r>
            <a:r>
              <a:rPr lang="sv-SE" sz="1600" dirty="0" err="1"/>
              <a:t>Pay</a:t>
            </a:r>
            <a:r>
              <a:rPr lang="sv-SE" sz="1600" dirty="0"/>
              <a:t>-back-metoden, livscykelkostnadskalkyl, </a:t>
            </a:r>
            <a:br>
              <a:rPr lang="sv-SE" sz="1600" dirty="0"/>
            </a:br>
            <a:r>
              <a:rPr lang="sv-SE" sz="1600" dirty="0"/>
              <a:t>nuvärdesmetoden och annuitetsmetoden.</a:t>
            </a:r>
          </a:p>
          <a:p>
            <a:pPr lvl="1"/>
            <a:endParaRPr lang="sv-SE" sz="1600" dirty="0"/>
          </a:p>
          <a:p>
            <a:pPr lvl="1"/>
            <a:endParaRPr lang="sv-SE" sz="1600" dirty="0"/>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7" name="Bildobjekt 6"/>
          <p:cNvPicPr>
            <a:picLocks noChangeAspect="1"/>
          </p:cNvPicPr>
          <p:nvPr/>
        </p:nvPicPr>
        <p:blipFill>
          <a:blip r:embed="rId3"/>
          <a:stretch>
            <a:fillRect/>
          </a:stretch>
        </p:blipFill>
        <p:spPr>
          <a:xfrm>
            <a:off x="7176120" y="3645024"/>
            <a:ext cx="3322117" cy="1962767"/>
          </a:xfrm>
          <a:prstGeom prst="rect">
            <a:avLst/>
          </a:prstGeom>
        </p:spPr>
      </p:pic>
    </p:spTree>
    <p:extLst>
      <p:ext uri="{BB962C8B-B14F-4D97-AF65-F5344CB8AC3E}">
        <p14:creationId xmlns:p14="http://schemas.microsoft.com/office/powerpoint/2010/main" val="2376783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Nytta och mervärde för vår solcellsanläggning</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pPr marL="0" indent="0">
              <a:buNone/>
            </a:pPr>
            <a:r>
              <a:rPr lang="sv-SE" sz="2000" dirty="0"/>
              <a:t>En solcellsanläggning kan tillföra olika typer av nyttor och mervärden för en bostadsrättsförening, som innefattar exempelvis både ekonomiska och miljömässiga aspekter:</a:t>
            </a:r>
          </a:p>
          <a:p>
            <a:r>
              <a:rPr lang="sv-SE" sz="1800" b="1" dirty="0"/>
              <a:t>Förnybar energi:</a:t>
            </a:r>
            <a:r>
              <a:rPr lang="sv-SE" sz="1800" dirty="0"/>
              <a:t> </a:t>
            </a:r>
          </a:p>
          <a:p>
            <a:pPr lvl="1"/>
            <a:r>
              <a:rPr lang="sv-SE" sz="1600" dirty="0"/>
              <a:t>Genom att ersätta en del av den köpta elen från elnätet med egenproducerad </a:t>
            </a:r>
            <a:r>
              <a:rPr lang="sv-SE" sz="1600" dirty="0" err="1"/>
              <a:t>solel</a:t>
            </a:r>
            <a:r>
              <a:rPr lang="sv-SE" sz="1600" dirty="0"/>
              <a:t> bidrar föreningen till en större andel förnybart i Sveriges energisystem. </a:t>
            </a:r>
          </a:p>
          <a:p>
            <a:pPr lvl="1"/>
            <a:r>
              <a:rPr lang="sv-SE" sz="1600" dirty="0"/>
              <a:t>Solenergi är en av de förnybara energikällor som är enklast att hantera då en solcellsanläggning är tyst och i princip helt underhållsfri.</a:t>
            </a:r>
          </a:p>
          <a:p>
            <a:r>
              <a:rPr lang="sv-SE" sz="1800" b="1" dirty="0"/>
              <a:t>Ekonomisk nytta: </a:t>
            </a:r>
          </a:p>
          <a:p>
            <a:pPr lvl="1"/>
            <a:r>
              <a:rPr lang="sv-SE" sz="1600" dirty="0"/>
              <a:t>Ju större del av den egenproducerade </a:t>
            </a:r>
            <a:r>
              <a:rPr lang="sv-SE" sz="1600" dirty="0" err="1"/>
              <a:t>solelen</a:t>
            </a:r>
            <a:r>
              <a:rPr lang="sv-SE" sz="1600" dirty="0"/>
              <a:t> som används för att tillgodose elbehovet inom fastigheten, desto större blir vanligtvis den ekonomiska nyttan av solcellsanläggningen. </a:t>
            </a:r>
          </a:p>
          <a:p>
            <a:pPr lvl="1"/>
            <a:r>
              <a:rPr lang="sv-SE" sz="1600" dirty="0"/>
              <a:t>Fast elpris under solcellsanläggningens livstid och försäkring mot potentiella framtida elprisökningar.</a:t>
            </a:r>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5" name="Bildobjekt 4"/>
          <p:cNvPicPr>
            <a:picLocks noChangeAspect="1"/>
          </p:cNvPicPr>
          <p:nvPr/>
        </p:nvPicPr>
        <p:blipFill>
          <a:blip r:embed="rId3"/>
          <a:stretch>
            <a:fillRect/>
          </a:stretch>
        </p:blipFill>
        <p:spPr>
          <a:xfrm>
            <a:off x="3700244" y="5563219"/>
            <a:ext cx="4789111" cy="1297654"/>
          </a:xfrm>
          <a:prstGeom prst="rect">
            <a:avLst/>
          </a:prstGeom>
        </p:spPr>
      </p:pic>
    </p:spTree>
    <p:extLst>
      <p:ext uri="{BB962C8B-B14F-4D97-AF65-F5344CB8AC3E}">
        <p14:creationId xmlns:p14="http://schemas.microsoft.com/office/powerpoint/2010/main" val="1928534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Nytta och mervärde för vår solcellsanläggning</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pPr marL="0" indent="0">
              <a:buNone/>
            </a:pPr>
            <a:r>
              <a:rPr lang="sv-SE" sz="2000" dirty="0"/>
              <a:t>En solcellsanläggning kan tillföra olika typer av nyttor och mervärden för en bostadsrättsförening, som innefattar exempelvis både ekonomiska och miljömässiga aspekter:</a:t>
            </a:r>
          </a:p>
          <a:p>
            <a:r>
              <a:rPr lang="sv-SE" sz="1800" b="1" dirty="0"/>
              <a:t>Minska byggnadens specifika energianvändning:</a:t>
            </a:r>
          </a:p>
          <a:p>
            <a:pPr lvl="1"/>
            <a:r>
              <a:rPr lang="sv-SE" sz="1600" dirty="0"/>
              <a:t>I takt med att kraven för byggnadernas energianvändning skärps i och med de så kallade </a:t>
            </a:r>
            <a:br>
              <a:rPr lang="sv-SE" sz="1600" dirty="0"/>
            </a:br>
            <a:r>
              <a:rPr lang="sv-SE" sz="1600" dirty="0"/>
              <a:t>”nära nollenergi-kraven” (NNE-kraven) som börjar gälla från 2020 kommer generering av </a:t>
            </a:r>
            <a:br>
              <a:rPr lang="sv-SE" sz="1600" dirty="0"/>
            </a:br>
            <a:r>
              <a:rPr lang="sv-SE" sz="1600" dirty="0" err="1"/>
              <a:t>solel</a:t>
            </a:r>
            <a:r>
              <a:rPr lang="sv-SE" sz="1600" dirty="0"/>
              <a:t> och annan förnybar el att bli en ännu mer gynnsam åtgärd för att minska byggnadens </a:t>
            </a:r>
            <a:br>
              <a:rPr lang="sv-SE" sz="1600" dirty="0"/>
            </a:br>
            <a:r>
              <a:rPr lang="sv-SE" sz="1600" dirty="0"/>
              <a:t>specifika energianvändning. </a:t>
            </a:r>
          </a:p>
          <a:p>
            <a:r>
              <a:rPr lang="sv-SE" sz="1800" b="1" dirty="0"/>
              <a:t>Miljöprofilering:</a:t>
            </a:r>
          </a:p>
          <a:p>
            <a:pPr lvl="1"/>
            <a:r>
              <a:rPr lang="sv-SE" sz="1600" dirty="0"/>
              <a:t>Allt fler fastighetsägare får upp ögonen för solenergi som ett sätt att göra en långsiktigt </a:t>
            </a:r>
            <a:br>
              <a:rPr lang="sv-SE" sz="1600" dirty="0"/>
            </a:br>
            <a:r>
              <a:rPr lang="sv-SE" sz="1600" dirty="0"/>
              <a:t>god investering och samtidigt skona miljön. Genom att utnyttja egenproducerad el från </a:t>
            </a:r>
            <a:br>
              <a:rPr lang="sv-SE" sz="1600" dirty="0"/>
            </a:br>
            <a:r>
              <a:rPr lang="sv-SE" sz="1600" dirty="0"/>
              <a:t>en solcellsanläggning kan en bostadsrättsförening skapa en god miljöprofil.</a:t>
            </a:r>
          </a:p>
          <a:p>
            <a:r>
              <a:rPr lang="sv-SE" sz="1800" b="1" dirty="0"/>
              <a:t>Miljöcertifiering:</a:t>
            </a:r>
          </a:p>
          <a:p>
            <a:pPr lvl="1"/>
            <a:r>
              <a:rPr lang="sv-SE" sz="1600" dirty="0"/>
              <a:t>I Sverige tillämpas ett flertal system för certifiering av byggnader där egengenererad </a:t>
            </a:r>
            <a:br>
              <a:rPr lang="sv-SE" sz="1600" dirty="0"/>
            </a:br>
            <a:r>
              <a:rPr lang="sv-SE" sz="1600" dirty="0"/>
              <a:t>förnybar el, som exempelvis </a:t>
            </a:r>
            <a:r>
              <a:rPr lang="sv-SE" sz="1600" dirty="0" err="1"/>
              <a:t>solel</a:t>
            </a:r>
            <a:r>
              <a:rPr lang="sv-SE" sz="1600" dirty="0"/>
              <a:t>, värderas positivt i samtliga certifieringssystem.</a:t>
            </a:r>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8" name="Bildobjekt 7"/>
          <p:cNvPicPr>
            <a:picLocks noChangeAspect="1"/>
          </p:cNvPicPr>
          <p:nvPr/>
        </p:nvPicPr>
        <p:blipFill>
          <a:blip r:embed="rId3"/>
          <a:stretch>
            <a:fillRect/>
          </a:stretch>
        </p:blipFill>
        <p:spPr>
          <a:xfrm>
            <a:off x="9812652" y="2852936"/>
            <a:ext cx="1682148" cy="2304256"/>
          </a:xfrm>
          <a:prstGeom prst="rect">
            <a:avLst/>
          </a:prstGeom>
        </p:spPr>
      </p:pic>
    </p:spTree>
    <p:extLst>
      <p:ext uri="{BB962C8B-B14F-4D97-AF65-F5344CB8AC3E}">
        <p14:creationId xmlns:p14="http://schemas.microsoft.com/office/powerpoint/2010/main" val="170505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Inledning</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2000" dirty="0"/>
              <a:t>Guiden är ett stöd till bostadsrättsföreningar som överväger eller är i färd med att investera i en solcellsanläggning för att producera egen el.</a:t>
            </a:r>
          </a:p>
          <a:p>
            <a:r>
              <a:rPr lang="sv-SE" sz="2000" dirty="0"/>
              <a:t>I guiden beskrivs steg för steg hur man kan gå tillväga och vad som är viktigt att tänka på.</a:t>
            </a:r>
          </a:p>
          <a:p>
            <a:r>
              <a:rPr lang="sv-SE" sz="2000" dirty="0"/>
              <a:t>Den inkluderar både tekniska och ekonomiska aspekter och innehåller information kring alla steg från idé till färdig anläggning.</a:t>
            </a:r>
          </a:p>
          <a:p>
            <a:r>
              <a:rPr lang="sv-SE" sz="2000" dirty="0"/>
              <a:t>Guiden innehåller även goda exempel där bostadsrättsföreningar som installerat solceller berättar som sina erfarenheter och tips.</a:t>
            </a:r>
          </a:p>
          <a:p>
            <a:r>
              <a:rPr lang="sv-SE" sz="2000" dirty="0"/>
              <a:t>Som stöd finns även en mall för motion till bostadsrättsföreningens årsstämma och en PowerPoint-presentation som underlättar för dig som ska presentera förslaget för medlemmarna.</a:t>
            </a:r>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5" name="Bildobjekt 4"/>
          <p:cNvPicPr>
            <a:picLocks noChangeAspect="1"/>
          </p:cNvPicPr>
          <p:nvPr/>
        </p:nvPicPr>
        <p:blipFill>
          <a:blip r:embed="rId3"/>
          <a:stretch>
            <a:fillRect/>
          </a:stretch>
        </p:blipFill>
        <p:spPr>
          <a:xfrm>
            <a:off x="3178476" y="5277591"/>
            <a:ext cx="5832648" cy="1580409"/>
          </a:xfrm>
          <a:prstGeom prst="rect">
            <a:avLst/>
          </a:prstGeom>
        </p:spPr>
      </p:pic>
    </p:spTree>
    <p:extLst>
      <p:ext uri="{BB962C8B-B14F-4D97-AF65-F5344CB8AC3E}">
        <p14:creationId xmlns:p14="http://schemas.microsoft.com/office/powerpoint/2010/main" val="2476683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Hur ska vi kommunicera med de boende?</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1800" dirty="0"/>
              <a:t>Genom att i ett tidigt skede tydliga informera och förankra idén om en solcellsinstallation i bostadsrättsföreningen ökar möjligheterna att skapa engagemang och förståelse för projektet hos medlemmarna. </a:t>
            </a:r>
          </a:p>
          <a:p>
            <a:r>
              <a:rPr lang="sv-SE" sz="1800" dirty="0"/>
              <a:t>Informera om vilka fördelar solcellsanläggningen medför för de boende och även vilka eventuella förändringar i </a:t>
            </a:r>
            <a:r>
              <a:rPr lang="sv-SE" sz="1800" dirty="0" err="1"/>
              <a:t>elabonnemang</a:t>
            </a:r>
            <a:r>
              <a:rPr lang="sv-SE" sz="1800" dirty="0"/>
              <a:t> och liknande som den medför.</a:t>
            </a:r>
          </a:p>
          <a:p>
            <a:r>
              <a:rPr lang="sv-SE" sz="1800" dirty="0"/>
              <a:t>Det är viktigt att kommunicera resultatet av det färdiga projektet </a:t>
            </a:r>
            <a:br>
              <a:rPr lang="sv-SE" sz="1800" dirty="0"/>
            </a:br>
            <a:r>
              <a:rPr lang="sv-SE" sz="1800" dirty="0"/>
              <a:t>till medlemmarna, eftersom det kan ge en trygghet i att det blev </a:t>
            </a:r>
            <a:br>
              <a:rPr lang="sv-SE" sz="1800" dirty="0"/>
            </a:br>
            <a:r>
              <a:rPr lang="sv-SE" sz="1800" dirty="0"/>
              <a:t>ett bra beslut.</a:t>
            </a:r>
          </a:p>
          <a:p>
            <a:r>
              <a:rPr lang="sv-SE" sz="1800" dirty="0"/>
              <a:t>Det kan vara en god idé att se till att elproduktionen visualiseras </a:t>
            </a:r>
            <a:br>
              <a:rPr lang="sv-SE" sz="1800" dirty="0"/>
            </a:br>
            <a:r>
              <a:rPr lang="sv-SE" sz="1800" dirty="0"/>
              <a:t>för de boende via en digital informationstavla i trapphuset eller </a:t>
            </a:r>
            <a:br>
              <a:rPr lang="sv-SE" sz="1800" dirty="0"/>
            </a:br>
            <a:r>
              <a:rPr lang="sv-SE" sz="1800" dirty="0"/>
              <a:t>på föreningens hemsida.</a:t>
            </a:r>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5" name="Bildobjekt 4"/>
          <p:cNvPicPr>
            <a:picLocks noChangeAspect="1"/>
          </p:cNvPicPr>
          <p:nvPr/>
        </p:nvPicPr>
        <p:blipFill>
          <a:blip r:embed="rId3"/>
          <a:stretch>
            <a:fillRect/>
          </a:stretch>
        </p:blipFill>
        <p:spPr>
          <a:xfrm>
            <a:off x="7824192" y="3212976"/>
            <a:ext cx="3322117" cy="1962767"/>
          </a:xfrm>
          <a:prstGeom prst="rect">
            <a:avLst/>
          </a:prstGeom>
        </p:spPr>
      </p:pic>
    </p:spTree>
    <p:extLst>
      <p:ext uri="{BB962C8B-B14F-4D97-AF65-F5344CB8AC3E}">
        <p14:creationId xmlns:p14="http://schemas.microsoft.com/office/powerpoint/2010/main" val="675179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Tidslinje – Solcellsinstallationen steg för steg</a:t>
            </a:r>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sp>
        <p:nvSpPr>
          <p:cNvPr id="7" name="Platshållare för innehåll 6"/>
          <p:cNvSpPr>
            <a:spLocks noGrp="1"/>
          </p:cNvSpPr>
          <p:nvPr>
            <p:ph idx="1"/>
          </p:nvPr>
        </p:nvSpPr>
        <p:spPr/>
        <p:txBody>
          <a:bodyPr/>
          <a:lstStyle/>
          <a:p>
            <a:pPr marL="0" indent="0">
              <a:buNone/>
            </a:pPr>
            <a:r>
              <a:rPr lang="sv-SE" sz="1800" dirty="0"/>
              <a:t>I tidslinjen markeras viktiga hållpunkter för en solcellsinstallation från start till mål.</a:t>
            </a:r>
          </a:p>
          <a:p>
            <a:pPr marL="0" indent="0">
              <a:buNone/>
            </a:pPr>
            <a:endParaRPr lang="sv-SE" sz="1400" dirty="0"/>
          </a:p>
          <a:p>
            <a:pPr lvl="1"/>
            <a:r>
              <a:rPr lang="sv-SE" sz="1400" dirty="0"/>
              <a:t>Undersök förutsättningarna på taket (sakkunnig)</a:t>
            </a:r>
          </a:p>
          <a:p>
            <a:pPr lvl="1"/>
            <a:r>
              <a:rPr lang="sv-SE" sz="1400" dirty="0"/>
              <a:t>Besluta om storlek på anläggning (föreningen eller sakkunnig)</a:t>
            </a:r>
          </a:p>
          <a:p>
            <a:pPr lvl="1"/>
            <a:r>
              <a:rPr lang="sv-SE" sz="1400" dirty="0"/>
              <a:t>Gör en ekonomisk kalkyl (föreningen eller sakkunnig)</a:t>
            </a:r>
          </a:p>
          <a:p>
            <a:pPr lvl="1"/>
            <a:r>
              <a:rPr lang="sv-SE" sz="1400" dirty="0"/>
              <a:t>Ansök om investeringsstöd (föreningen)</a:t>
            </a:r>
          </a:p>
          <a:p>
            <a:pPr lvl="1"/>
            <a:r>
              <a:rPr lang="sv-SE" sz="1400" dirty="0"/>
              <a:t>Informera boende i föreningen (föreningen)</a:t>
            </a:r>
          </a:p>
          <a:p>
            <a:pPr lvl="1"/>
            <a:r>
              <a:rPr lang="sv-SE" sz="1400" dirty="0"/>
              <a:t>Ta in offerter och välj leverantör (föreningen eller sakkunnig)</a:t>
            </a:r>
          </a:p>
          <a:p>
            <a:pPr lvl="1"/>
            <a:r>
              <a:rPr lang="sv-SE" sz="1400" dirty="0"/>
              <a:t>Skicka in anmälan till elnätsägare (solcellsleverantör)</a:t>
            </a:r>
          </a:p>
          <a:p>
            <a:pPr lvl="1"/>
            <a:r>
              <a:rPr lang="sv-SE" sz="1400" dirty="0"/>
              <a:t>Ansök om elcertifikat (föreningen)</a:t>
            </a:r>
          </a:p>
          <a:p>
            <a:pPr lvl="1"/>
            <a:r>
              <a:rPr lang="sv-SE" sz="1400" dirty="0"/>
              <a:t>Besiktning av anläggning (tredjeparts sakkunnig)</a:t>
            </a:r>
          </a:p>
          <a:p>
            <a:pPr lvl="1"/>
            <a:r>
              <a:rPr lang="sv-SE" sz="1400" dirty="0"/>
              <a:t>Kommunicera ut resultatet för medlemmarna t.ex. med display (föreningen)</a:t>
            </a:r>
          </a:p>
          <a:p>
            <a:pPr lvl="1"/>
            <a:r>
              <a:rPr lang="sv-SE" sz="1400" dirty="0"/>
              <a:t>Njut av många år med ren, egengenererad el.</a:t>
            </a:r>
          </a:p>
          <a:p>
            <a:endParaRPr lang="sv-SE" sz="1600" dirty="0"/>
          </a:p>
        </p:txBody>
      </p:sp>
      <p:graphicFrame>
        <p:nvGraphicFramePr>
          <p:cNvPr id="8" name="Diagram 7"/>
          <p:cNvGraphicFramePr/>
          <p:nvPr>
            <p:extLst>
              <p:ext uri="{D42A27DB-BD31-4B8C-83A1-F6EECF244321}">
                <p14:modId xmlns:p14="http://schemas.microsoft.com/office/powerpoint/2010/main" val="1264173869"/>
              </p:ext>
            </p:extLst>
          </p:nvPr>
        </p:nvGraphicFramePr>
        <p:xfrm>
          <a:off x="694800" y="2420888"/>
          <a:ext cx="648672" cy="3241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2701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Goda exempel</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2000" dirty="0"/>
              <a:t>I guiden presenteras nio goda exempel i form av berättelser från bostadsrättsföreningar som nyligen installerat solcellsanläggningar.</a:t>
            </a:r>
          </a:p>
          <a:p>
            <a:r>
              <a:rPr lang="sv-SE" sz="2000" dirty="0"/>
              <a:t>Bostadsrättsföreningarna delar med sig av hur de gick till väga och sina erfarenheter och lärdomar från projektet. De berättar både vad som gick bra och vad som gick mindre bra och ger tips och råd till andra bostadsrättsföreningar som funderar på eller står inför ett solcellsprojekt.</a:t>
            </a:r>
          </a:p>
          <a:p>
            <a:r>
              <a:rPr lang="sv-SE" sz="2000" dirty="0"/>
              <a:t>De goda exemplen kan ge bostadsrättsföreningar bra information om vad som är viktigt att tänka på i ett solcellsprojekt och inspiration inför genomförandet av en solcellsinstallation.</a:t>
            </a:r>
          </a:p>
          <a:p>
            <a:endParaRPr lang="sv-SE" sz="2000" dirty="0"/>
          </a:p>
          <a:p>
            <a:endParaRPr lang="sv-SE" sz="2000" dirty="0"/>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5" name="Bildobjekt 4"/>
          <p:cNvPicPr>
            <a:picLocks noChangeAspect="1"/>
          </p:cNvPicPr>
          <p:nvPr/>
        </p:nvPicPr>
        <p:blipFill>
          <a:blip r:embed="rId3"/>
          <a:stretch>
            <a:fillRect/>
          </a:stretch>
        </p:blipFill>
        <p:spPr>
          <a:xfrm>
            <a:off x="3359696" y="5373216"/>
            <a:ext cx="5479731" cy="1484784"/>
          </a:xfrm>
          <a:prstGeom prst="rect">
            <a:avLst/>
          </a:prstGeom>
        </p:spPr>
      </p:pic>
    </p:spTree>
    <p:extLst>
      <p:ext uri="{BB962C8B-B14F-4D97-AF65-F5344CB8AC3E}">
        <p14:creationId xmlns:p14="http://schemas.microsoft.com/office/powerpoint/2010/main" val="2077577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Mallar</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2000" dirty="0"/>
              <a:t>Guiden innehåller en PowerPoint-presentation inriktad på solceller för bostadsrättsföreningar som kan användas när förslaget om att installera solceller ska presenteras för medlemmarna i bostadsrättsföreningen.</a:t>
            </a:r>
          </a:p>
          <a:p>
            <a:r>
              <a:rPr lang="sv-SE" sz="2000" dirty="0"/>
              <a:t>Presentationen kan användas av styrelsen eller enskild medlem, som vill ge motiverande beslutsunderlag till medlemmarna i bostadsrättsföreningen.</a:t>
            </a:r>
          </a:p>
          <a:p>
            <a:r>
              <a:rPr lang="sv-SE" sz="2000" dirty="0"/>
              <a:t>Guiden innehåller även en mall för motion till styrelsen, som exempelvis kan användas av en enskild medlem som vill formulera en motion kring installation av solceller inför föreningsstämman.</a:t>
            </a:r>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5" name="Bildobjekt 4"/>
          <p:cNvPicPr>
            <a:picLocks noChangeAspect="1"/>
          </p:cNvPicPr>
          <p:nvPr/>
        </p:nvPicPr>
        <p:blipFill>
          <a:blip r:embed="rId3"/>
          <a:stretch>
            <a:fillRect/>
          </a:stretch>
        </p:blipFill>
        <p:spPr>
          <a:xfrm>
            <a:off x="4546628" y="4634337"/>
            <a:ext cx="3096344" cy="1820463"/>
          </a:xfrm>
          <a:prstGeom prst="rect">
            <a:avLst/>
          </a:prstGeom>
        </p:spPr>
      </p:pic>
    </p:spTree>
    <p:extLst>
      <p:ext uri="{BB962C8B-B14F-4D97-AF65-F5344CB8AC3E}">
        <p14:creationId xmlns:p14="http://schemas.microsoft.com/office/powerpoint/2010/main" val="318359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Teknisk grundfunktion</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2000" dirty="0"/>
              <a:t>Solcellerna (1) omvandlar solstrålning till el i form av likström.</a:t>
            </a:r>
          </a:p>
          <a:p>
            <a:r>
              <a:rPr lang="sv-SE" sz="2000" dirty="0"/>
              <a:t>Växelriktaren (2) gör därefter om likströmmen till växelström </a:t>
            </a:r>
            <a:br>
              <a:rPr lang="sv-SE" sz="2000" dirty="0"/>
            </a:br>
            <a:r>
              <a:rPr lang="sv-SE" sz="2000" dirty="0"/>
              <a:t>som kan användas i apparater i hemmet eller matas </a:t>
            </a:r>
            <a:br>
              <a:rPr lang="sv-SE" sz="2000" dirty="0"/>
            </a:br>
            <a:r>
              <a:rPr lang="sv-SE" sz="2000" dirty="0"/>
              <a:t>in på elnätet.</a:t>
            </a:r>
          </a:p>
          <a:p>
            <a:r>
              <a:rPr lang="sv-SE" sz="2000" dirty="0"/>
              <a:t>Elen används i första hand i det egna huset (4) genom </a:t>
            </a:r>
            <a:br>
              <a:rPr lang="sv-SE" sz="2000" dirty="0"/>
            </a:br>
            <a:r>
              <a:rPr lang="sv-SE" sz="2000" dirty="0"/>
              <a:t>att solcellsanläggningen ansluts till husets </a:t>
            </a:r>
            <a:r>
              <a:rPr lang="sv-SE" sz="2000" dirty="0" err="1"/>
              <a:t>elcentral</a:t>
            </a:r>
            <a:r>
              <a:rPr lang="sv-SE" sz="2000" dirty="0"/>
              <a:t> (3), </a:t>
            </a:r>
            <a:br>
              <a:rPr lang="sv-SE" sz="2000" dirty="0"/>
            </a:br>
            <a:r>
              <a:rPr lang="sv-SE" sz="2000" dirty="0"/>
              <a:t>men om solcellsanläggningen mer el än vad som </a:t>
            </a:r>
            <a:br>
              <a:rPr lang="sv-SE" sz="2000" dirty="0"/>
            </a:br>
            <a:r>
              <a:rPr lang="sv-SE" sz="2000" dirty="0"/>
              <a:t>används i stunden så går överskottet in på elnätet.</a:t>
            </a:r>
          </a:p>
          <a:p>
            <a:r>
              <a:rPr lang="sv-SE" sz="2000" dirty="0"/>
              <a:t>Elen både till och från huset mäts i elmätaren (5).</a:t>
            </a:r>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5" name="Bildobjekt 4"/>
          <p:cNvPicPr>
            <a:picLocks noChangeAspect="1"/>
          </p:cNvPicPr>
          <p:nvPr/>
        </p:nvPicPr>
        <p:blipFill>
          <a:blip r:embed="rId3"/>
          <a:stretch>
            <a:fillRect/>
          </a:stretch>
        </p:blipFill>
        <p:spPr>
          <a:xfrm>
            <a:off x="7536160" y="2492896"/>
            <a:ext cx="3876627" cy="2344861"/>
          </a:xfrm>
          <a:prstGeom prst="rect">
            <a:avLst/>
          </a:prstGeom>
        </p:spPr>
      </p:pic>
    </p:spTree>
    <p:extLst>
      <p:ext uri="{BB962C8B-B14F-4D97-AF65-F5344CB8AC3E}">
        <p14:creationId xmlns:p14="http://schemas.microsoft.com/office/powerpoint/2010/main" val="417209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Vad ska vi tänka på vid idé och uppstart?</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2000" dirty="0"/>
              <a:t>Första steget är att översiktligt undersöka byggnadens förutsättningar för solceller. En grundläggande förutsättning är att det finns tillgänglig takyta, eller annan yta på eller intill byggnaden, som lämpar sig för ändamålet.</a:t>
            </a:r>
          </a:p>
          <a:p>
            <a:r>
              <a:rPr lang="sv-SE" sz="2000" dirty="0"/>
              <a:t>Byggnadens orientering, taklutning och eventuella skuggningar är de faktorer som främst påverkar lämpligheten för solceller.</a:t>
            </a:r>
          </a:p>
          <a:p>
            <a:r>
              <a:rPr lang="sv-SE" sz="2000" dirty="0"/>
              <a:t>Den optimala orienteringen för solceller är mot söder.</a:t>
            </a:r>
          </a:p>
          <a:p>
            <a:r>
              <a:rPr lang="sv-SE" sz="2000" dirty="0"/>
              <a:t>Om taket lutar placeras solcellsmodulerna vanligtvis i </a:t>
            </a:r>
            <a:br>
              <a:rPr lang="sv-SE" sz="2000" dirty="0"/>
            </a:br>
            <a:r>
              <a:rPr lang="sv-SE" sz="2000" dirty="0"/>
              <a:t>takets lutning.</a:t>
            </a:r>
          </a:p>
          <a:p>
            <a:r>
              <a:rPr lang="sv-SE" sz="2000" dirty="0"/>
              <a:t>Om taket är platt eller lutar svagt placeras solcellsmodulerna </a:t>
            </a:r>
            <a:br>
              <a:rPr lang="sv-SE" sz="2000" dirty="0"/>
            </a:br>
            <a:r>
              <a:rPr lang="sv-SE" sz="2000" dirty="0"/>
              <a:t>vanligtvis lutande på ställningar.</a:t>
            </a:r>
          </a:p>
          <a:p>
            <a:pPr marL="0" indent="0">
              <a:buNone/>
            </a:pPr>
            <a:endParaRPr lang="sv-SE" sz="2000" dirty="0"/>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37" y="3435321"/>
            <a:ext cx="1931337" cy="2088356"/>
          </a:xfrm>
          <a:prstGeom prst="rect">
            <a:avLst/>
          </a:prstGeom>
        </p:spPr>
      </p:pic>
      <p:sp>
        <p:nvSpPr>
          <p:cNvPr id="6" name="textruta 5"/>
          <p:cNvSpPr txBox="1"/>
          <p:nvPr/>
        </p:nvSpPr>
        <p:spPr>
          <a:xfrm>
            <a:off x="8632728" y="5523677"/>
            <a:ext cx="1962949" cy="261610"/>
          </a:xfrm>
          <a:prstGeom prst="rect">
            <a:avLst/>
          </a:prstGeom>
          <a:noFill/>
        </p:spPr>
        <p:txBody>
          <a:bodyPr wrap="square" rtlCol="0">
            <a:spAutoFit/>
          </a:bodyPr>
          <a:lstStyle/>
          <a:p>
            <a:r>
              <a:rPr lang="sv-SE" sz="1100" dirty="0"/>
              <a:t>Procent av globalinstrålning</a:t>
            </a:r>
            <a:endParaRPr lang="sv-SE" sz="1400" dirty="0"/>
          </a:p>
        </p:txBody>
      </p:sp>
    </p:spTree>
    <p:extLst>
      <p:ext uri="{BB962C8B-B14F-4D97-AF65-F5344CB8AC3E}">
        <p14:creationId xmlns:p14="http://schemas.microsoft.com/office/powerpoint/2010/main" val="2139516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Vad ska vi tänka på vid idé och uppstart?</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2000" dirty="0"/>
              <a:t>Beroende på takets utformning kan </a:t>
            </a:r>
            <a:br>
              <a:rPr lang="sv-SE" sz="2000" dirty="0"/>
            </a:br>
            <a:r>
              <a:rPr lang="sv-SE" sz="2000" dirty="0"/>
              <a:t>solceller monteras på olika sätt.</a:t>
            </a:r>
          </a:p>
          <a:p>
            <a:pPr marL="0" indent="0">
              <a:buNone/>
            </a:pPr>
            <a:endParaRPr lang="sv-SE" sz="2000" dirty="0"/>
          </a:p>
          <a:p>
            <a:r>
              <a:rPr lang="sv-SE" sz="2000" dirty="0"/>
              <a:t>Skuggning minskar elproduktionen från en solcellsanläggning. Därför är det viktigt att undersöka om den tänkta ytan för solceller skuggas av exempelvis omkringliggande byggnader, takinstallationer eller liknande.</a:t>
            </a:r>
          </a:p>
          <a:p>
            <a:r>
              <a:rPr lang="sv-SE" sz="2000" dirty="0"/>
              <a:t>Rekommendationen är att undvika skuggning så mycket som möjligt. Om den tänkta ytan enbart skuggas litegrann är påverkan på solelproduktionen troligtvis inte särskilt stor.</a:t>
            </a:r>
          </a:p>
          <a:p>
            <a:r>
              <a:rPr lang="sv-SE" sz="2000" dirty="0"/>
              <a:t>För att ta reda på om en yta är lämplig för solceller kan en solkarta användas som hjälpmedel. Solkartor finns för flera kommuner i Sverige och med hjälp av dem går det att ta reda på ungefär vilken elproduktion som kan förväntas av en viss yta.</a:t>
            </a:r>
          </a:p>
          <a:p>
            <a:endParaRPr lang="sv-SE" sz="2000" dirty="0"/>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5" name="Bildobjekt 4"/>
          <p:cNvPicPr/>
          <p:nvPr/>
        </p:nvPicPr>
        <p:blipFill rotWithShape="1">
          <a:blip r:embed="rId3"/>
          <a:srcRect t="15744" b="2568"/>
          <a:stretch/>
        </p:blipFill>
        <p:spPr>
          <a:xfrm>
            <a:off x="5447928" y="1268761"/>
            <a:ext cx="4320480" cy="1440160"/>
          </a:xfrm>
          <a:prstGeom prst="rect">
            <a:avLst/>
          </a:prstGeom>
        </p:spPr>
      </p:pic>
    </p:spTree>
    <p:extLst>
      <p:ext uri="{BB962C8B-B14F-4D97-AF65-F5344CB8AC3E}">
        <p14:creationId xmlns:p14="http://schemas.microsoft.com/office/powerpoint/2010/main" val="112260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Vad behöver vi göra innan vi installerar en solcellsanläggning?</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2000" dirty="0"/>
              <a:t>Eftersom medlemmarna i en bostadsrättsförening äger, driver och underhåller byggnaderna tillsammans, är det viktigt att beslutet att installera solceller är förankrat bland medlemmarna.</a:t>
            </a:r>
          </a:p>
          <a:p>
            <a:r>
              <a:rPr lang="sv-SE" sz="2000" dirty="0"/>
              <a:t>Föreningen bör börja med att diskutera varför de vill ha solceller: vilka är huvudargumenten eller drivkrafterna?</a:t>
            </a:r>
          </a:p>
          <a:p>
            <a:r>
              <a:rPr lang="sv-SE" sz="2000" dirty="0"/>
              <a:t>Genom att identifiera vilka drivkrafter som finns blir det enklare att </a:t>
            </a:r>
            <a:br>
              <a:rPr lang="sv-SE" sz="2000" dirty="0"/>
            </a:br>
            <a:r>
              <a:rPr lang="sv-SE" sz="2000" dirty="0"/>
              <a:t>konkretisera möjliga för- och nackdelar med en solcellsinstallation.</a:t>
            </a:r>
          </a:p>
          <a:p>
            <a:r>
              <a:rPr lang="sv-SE" sz="2000" dirty="0"/>
              <a:t>Ta reda på vilken kunskap som finns om styrelsen respektive hos </a:t>
            </a:r>
            <a:br>
              <a:rPr lang="sv-SE" sz="2000" dirty="0"/>
            </a:br>
            <a:r>
              <a:rPr lang="sv-SE" sz="2000" dirty="0"/>
              <a:t>föreningens medlemmar. Detta kan göras genom att exempelvis gå </a:t>
            </a:r>
            <a:br>
              <a:rPr lang="sv-SE" sz="2000" dirty="0"/>
            </a:br>
            <a:r>
              <a:rPr lang="sv-SE" sz="2000" dirty="0"/>
              <a:t>igenom tidigare genomförda bygg- och renoveringsprojekt.</a:t>
            </a:r>
          </a:p>
          <a:p>
            <a:r>
              <a:rPr lang="sv-SE" sz="2000" dirty="0"/>
              <a:t>Om teknikkunskapen kring solceller inte finns inom föreningen bör </a:t>
            </a:r>
            <a:br>
              <a:rPr lang="sv-SE" sz="2000" dirty="0"/>
            </a:br>
            <a:r>
              <a:rPr lang="sv-SE" sz="2000" dirty="0"/>
              <a:t>extern hjälp tas in.</a:t>
            </a:r>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5" name="Bildobjekt 4"/>
          <p:cNvPicPr>
            <a:picLocks noChangeAspect="1"/>
          </p:cNvPicPr>
          <p:nvPr/>
        </p:nvPicPr>
        <p:blipFill>
          <a:blip r:embed="rId3"/>
          <a:stretch>
            <a:fillRect/>
          </a:stretch>
        </p:blipFill>
        <p:spPr>
          <a:xfrm>
            <a:off x="9264352" y="3140968"/>
            <a:ext cx="1818787" cy="2491428"/>
          </a:xfrm>
          <a:prstGeom prst="rect">
            <a:avLst/>
          </a:prstGeom>
        </p:spPr>
      </p:pic>
    </p:spTree>
    <p:extLst>
      <p:ext uri="{BB962C8B-B14F-4D97-AF65-F5344CB8AC3E}">
        <p14:creationId xmlns:p14="http://schemas.microsoft.com/office/powerpoint/2010/main" val="305367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Vad behöver vi göra innan vi installerar en solcellsanläggning?</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2000" dirty="0"/>
              <a:t>Se över skick på taket eller den del av byggnaden där solcellerna ska placeras. Det är viktigt för att taket måste klara den extra vikt och vindlaster som en solcellsanläggning medför.</a:t>
            </a:r>
          </a:p>
          <a:p>
            <a:r>
              <a:rPr lang="sv-SE" sz="2000" dirty="0"/>
              <a:t>Om byggnaden står inför en takrenovering bör ni göra solcellsinstallationen i samband med denna.</a:t>
            </a:r>
          </a:p>
          <a:p>
            <a:r>
              <a:rPr lang="sv-SE" sz="2000" dirty="0"/>
              <a:t>Undersök om solcellsinstallationen kräver bygglov eller </a:t>
            </a:r>
            <a:br>
              <a:rPr lang="sv-SE" sz="2000" dirty="0"/>
            </a:br>
            <a:r>
              <a:rPr lang="sv-SE" sz="2000" dirty="0"/>
              <a:t>anmälan, genom att kontakta kommunen. </a:t>
            </a:r>
          </a:p>
          <a:p>
            <a:r>
              <a:rPr lang="sv-SE" sz="2000" dirty="0"/>
              <a:t>Sedan augusti 2018 är bygglov borttaget för många </a:t>
            </a:r>
            <a:br>
              <a:rPr lang="sv-SE" sz="2000" dirty="0"/>
            </a:br>
            <a:r>
              <a:rPr lang="sv-SE" sz="2000" dirty="0"/>
              <a:t>solcellsanläggningar. Om solcellerna följer byggnadens </a:t>
            </a:r>
            <a:br>
              <a:rPr lang="sv-SE" sz="2000" dirty="0"/>
            </a:br>
            <a:r>
              <a:rPr lang="sv-SE" sz="2000" dirty="0"/>
              <a:t>form inom ett detaljplanerat område behövs inte ansökan </a:t>
            </a:r>
            <a:br>
              <a:rPr lang="sv-SE" sz="2000" dirty="0"/>
            </a:br>
            <a:r>
              <a:rPr lang="sv-SE" sz="2000" dirty="0"/>
              <a:t>om bygglov göras.</a:t>
            </a:r>
          </a:p>
          <a:p>
            <a:r>
              <a:rPr lang="sv-SE" sz="2000" dirty="0"/>
              <a:t>Eftersom en solcellsinstallation kan innebära en stor investering kan det vara lämpligt att lyfta frågan på stämman och låta beslut fattas där.</a:t>
            </a:r>
          </a:p>
          <a:p>
            <a:endParaRPr lang="sv-SE" sz="2000" dirty="0"/>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6" name="Bildobjekt 5"/>
          <p:cNvPicPr>
            <a:picLocks noChangeAspect="1"/>
          </p:cNvPicPr>
          <p:nvPr/>
        </p:nvPicPr>
        <p:blipFill>
          <a:blip r:embed="rId3"/>
          <a:stretch>
            <a:fillRect/>
          </a:stretch>
        </p:blipFill>
        <p:spPr>
          <a:xfrm>
            <a:off x="7896200" y="3068960"/>
            <a:ext cx="3168352" cy="1889167"/>
          </a:xfrm>
          <a:prstGeom prst="rect">
            <a:avLst/>
          </a:prstGeom>
        </p:spPr>
      </p:pic>
    </p:spTree>
    <p:extLst>
      <p:ext uri="{BB962C8B-B14F-4D97-AF65-F5344CB8AC3E}">
        <p14:creationId xmlns:p14="http://schemas.microsoft.com/office/powerpoint/2010/main" val="487306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Vilka förutsättningar har vår byggnad för solceller?</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2000" dirty="0"/>
              <a:t>Ta reda på takets förutsättningar och undersök om det finns lämplig plats för växelriktare, förslagsvis i byggnadens </a:t>
            </a:r>
            <a:r>
              <a:rPr lang="sv-SE" sz="2000" dirty="0" err="1"/>
              <a:t>elcentral</a:t>
            </a:r>
            <a:r>
              <a:rPr lang="sv-SE" sz="2000" dirty="0"/>
              <a:t>. </a:t>
            </a:r>
          </a:p>
          <a:p>
            <a:r>
              <a:rPr lang="sv-SE" sz="2000" dirty="0"/>
              <a:t>Bra att undersöka följande saker:</a:t>
            </a:r>
          </a:p>
          <a:p>
            <a:pPr lvl="1"/>
            <a:r>
              <a:rPr lang="sv-SE" sz="1800" dirty="0"/>
              <a:t>Skuggning</a:t>
            </a:r>
          </a:p>
          <a:p>
            <a:pPr lvl="1"/>
            <a:r>
              <a:rPr lang="sv-SE" sz="1800" dirty="0"/>
              <a:t>Takriktning</a:t>
            </a:r>
          </a:p>
          <a:p>
            <a:pPr lvl="1"/>
            <a:r>
              <a:rPr lang="sv-SE" sz="1800" dirty="0"/>
              <a:t>Taklutning</a:t>
            </a:r>
          </a:p>
          <a:p>
            <a:pPr lvl="1"/>
            <a:r>
              <a:rPr lang="sv-SE" sz="1800" dirty="0"/>
              <a:t>Typ av tak</a:t>
            </a:r>
          </a:p>
          <a:p>
            <a:pPr lvl="1"/>
            <a:r>
              <a:rPr lang="sv-SE" sz="1800" dirty="0"/>
              <a:t>Solinstrålning</a:t>
            </a:r>
          </a:p>
          <a:p>
            <a:pPr lvl="1"/>
            <a:r>
              <a:rPr lang="sv-SE" sz="1800" dirty="0"/>
              <a:t>Takets hållfasthet</a:t>
            </a:r>
          </a:p>
          <a:p>
            <a:pPr lvl="1"/>
            <a:r>
              <a:rPr lang="sv-SE" sz="1800" dirty="0"/>
              <a:t>Behov av takrenovering</a:t>
            </a:r>
          </a:p>
          <a:p>
            <a:pPr lvl="1"/>
            <a:endParaRPr lang="sv-SE" sz="1800" dirty="0"/>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5" name="Bildobjekt 4"/>
          <p:cNvPicPr>
            <a:picLocks noChangeAspect="1"/>
          </p:cNvPicPr>
          <p:nvPr/>
        </p:nvPicPr>
        <p:blipFill>
          <a:blip r:embed="rId3"/>
          <a:stretch>
            <a:fillRect/>
          </a:stretch>
        </p:blipFill>
        <p:spPr>
          <a:xfrm>
            <a:off x="6076963" y="2420888"/>
            <a:ext cx="3607249" cy="3385046"/>
          </a:xfrm>
          <a:prstGeom prst="rect">
            <a:avLst/>
          </a:prstGeom>
        </p:spPr>
      </p:pic>
    </p:spTree>
    <p:extLst>
      <p:ext uri="{BB962C8B-B14F-4D97-AF65-F5344CB8AC3E}">
        <p14:creationId xmlns:p14="http://schemas.microsoft.com/office/powerpoint/2010/main" val="7163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D1542-854D-41FC-8FA5-BD19858A2CA0}"/>
              </a:ext>
            </a:extLst>
          </p:cNvPr>
          <p:cNvSpPr>
            <a:spLocks noGrp="1"/>
          </p:cNvSpPr>
          <p:nvPr>
            <p:ph type="title"/>
          </p:nvPr>
        </p:nvSpPr>
        <p:spPr/>
        <p:txBody>
          <a:bodyPr/>
          <a:lstStyle/>
          <a:p>
            <a:r>
              <a:rPr lang="sv-SE" dirty="0"/>
              <a:t>Hur ska vår solcellsanläggning dimensioneras?</a:t>
            </a:r>
          </a:p>
        </p:txBody>
      </p:sp>
      <p:sp>
        <p:nvSpPr>
          <p:cNvPr id="3" name="Platshållare för innehåll 2">
            <a:extLst>
              <a:ext uri="{FF2B5EF4-FFF2-40B4-BE49-F238E27FC236}">
                <a16:creationId xmlns:a16="http://schemas.microsoft.com/office/drawing/2014/main" id="{7441B886-A20E-4016-8ECE-9523F4C99367}"/>
              </a:ext>
            </a:extLst>
          </p:cNvPr>
          <p:cNvSpPr>
            <a:spLocks noGrp="1"/>
          </p:cNvSpPr>
          <p:nvPr>
            <p:ph idx="1"/>
          </p:nvPr>
        </p:nvSpPr>
        <p:spPr/>
        <p:txBody>
          <a:bodyPr/>
          <a:lstStyle/>
          <a:p>
            <a:r>
              <a:rPr lang="sv-SE" sz="2000" dirty="0"/>
              <a:t>Flera påverkande faktorer:</a:t>
            </a:r>
          </a:p>
          <a:p>
            <a:pPr lvl="1"/>
            <a:r>
              <a:rPr lang="sv-SE" sz="1800" dirty="0"/>
              <a:t>Storlek på taket och möjlig solcellsyta</a:t>
            </a:r>
          </a:p>
          <a:p>
            <a:pPr lvl="1"/>
            <a:r>
              <a:rPr lang="sv-SE" sz="1800" dirty="0"/>
              <a:t>Viljan att matcha solelproduktionen med elanvändningen</a:t>
            </a:r>
          </a:p>
          <a:p>
            <a:pPr lvl="1"/>
            <a:r>
              <a:rPr lang="sv-SE" sz="1800" dirty="0"/>
              <a:t>Möjlighet till gemensamhetsabonnemang</a:t>
            </a:r>
          </a:p>
          <a:p>
            <a:pPr lvl="1"/>
            <a:r>
              <a:rPr lang="sv-SE" sz="1800" dirty="0"/>
              <a:t>Gränsvärden kopplade till regelverk och ekonomiska stöd</a:t>
            </a:r>
          </a:p>
          <a:p>
            <a:pPr lvl="1"/>
            <a:endParaRPr lang="sv-SE" sz="1800" dirty="0"/>
          </a:p>
          <a:p>
            <a:r>
              <a:rPr lang="sv-SE" sz="2000" dirty="0"/>
              <a:t>För att dimensionera solcellsanläggningen utifrån sin elanvändning behöver statistik över elanvändningen sammanställas, med timvärden om det är möjligt. Ju noggrannare underlaget är, desto mer exakt kan anläggningen dimensioneras utifrån den befintliga elanvändningen.</a:t>
            </a:r>
          </a:p>
        </p:txBody>
      </p:sp>
      <p:pic>
        <p:nvPicPr>
          <p:cNvPr id="4" name="Bildobjekt 3">
            <a:extLst>
              <a:ext uri="{FF2B5EF4-FFF2-40B4-BE49-F238E27FC236}">
                <a16:creationId xmlns:a16="http://schemas.microsoft.com/office/drawing/2014/main" id="{038F24D4-EFC0-4644-849C-98AEAC6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590" y="6223732"/>
            <a:ext cx="631210" cy="462136"/>
          </a:xfrm>
          <a:prstGeom prst="rect">
            <a:avLst/>
          </a:prstGeom>
        </p:spPr>
      </p:pic>
      <p:pic>
        <p:nvPicPr>
          <p:cNvPr id="6" name="Bildobjekt 5"/>
          <p:cNvPicPr>
            <a:picLocks noChangeAspect="1"/>
          </p:cNvPicPr>
          <p:nvPr/>
        </p:nvPicPr>
        <p:blipFill>
          <a:blip r:embed="rId3"/>
          <a:stretch>
            <a:fillRect/>
          </a:stretch>
        </p:blipFill>
        <p:spPr>
          <a:xfrm>
            <a:off x="8119352" y="1773238"/>
            <a:ext cx="3059843" cy="1788220"/>
          </a:xfrm>
          <a:prstGeom prst="rect">
            <a:avLst/>
          </a:prstGeom>
        </p:spPr>
      </p:pic>
    </p:spTree>
    <p:extLst>
      <p:ext uri="{BB962C8B-B14F-4D97-AF65-F5344CB8AC3E}">
        <p14:creationId xmlns:p14="http://schemas.microsoft.com/office/powerpoint/2010/main" val="278648468"/>
      </p:ext>
    </p:extLst>
  </p:cSld>
  <p:clrMapOvr>
    <a:masterClrMapping/>
  </p:clrMapOvr>
</p:sld>
</file>

<file path=ppt/theme/theme1.xml><?xml version="1.0" encoding="utf-8"?>
<a:theme xmlns:a="http://schemas.openxmlformats.org/drawingml/2006/main" name="Energimyndigheten färgad">
  <a:themeElements>
    <a:clrScheme name="Energimyndigheten Blå">
      <a:dk1>
        <a:srgbClr val="000000"/>
      </a:dk1>
      <a:lt1>
        <a:srgbClr val="FFFFFF"/>
      </a:lt1>
      <a:dk2>
        <a:srgbClr val="000000"/>
      </a:dk2>
      <a:lt2>
        <a:srgbClr val="969696"/>
      </a:lt2>
      <a:accent1>
        <a:srgbClr val="003896"/>
      </a:accent1>
      <a:accent2>
        <a:srgbClr val="5D6DA2"/>
      </a:accent2>
      <a:accent3>
        <a:srgbClr val="8691B9"/>
      </a:accent3>
      <a:accent4>
        <a:srgbClr val="AEB6D1"/>
      </a:accent4>
      <a:accent5>
        <a:srgbClr val="B8DAEA"/>
      </a:accent5>
      <a:accent6>
        <a:srgbClr val="D2E5EE"/>
      </a:accent6>
      <a:hlink>
        <a:srgbClr val="8691B9"/>
      </a:hlink>
      <a:folHlink>
        <a:srgbClr val="AEB6D1"/>
      </a:folHlink>
    </a:clrScheme>
    <a:fontScheme name=" färg_m_pun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extLst>
    <a:ext uri="{05A4C25C-085E-4340-85A3-A5531E510DB2}">
      <thm15:themeFamily xmlns:thm15="http://schemas.microsoft.com/office/thememl/2012/main" name="Energimyndigheten svensk.potx" id="{4B67EF89-3104-436D-8442-BD81C7670158}" vid="{50FF3A4C-4C9B-4B36-A686-4127E9834205}"/>
    </a:ext>
  </a:extLst>
</a:theme>
</file>

<file path=ppt/theme/theme2.xml><?xml version="1.0" encoding="utf-8"?>
<a:theme xmlns:a="http://schemas.openxmlformats.org/drawingml/2006/main" name="Energimyndigheten vit">
  <a:themeElements>
    <a:clrScheme name="Energimyndigheten Blå">
      <a:dk1>
        <a:srgbClr val="000000"/>
      </a:dk1>
      <a:lt1>
        <a:srgbClr val="FFFFFF"/>
      </a:lt1>
      <a:dk2>
        <a:srgbClr val="000000"/>
      </a:dk2>
      <a:lt2>
        <a:srgbClr val="969696"/>
      </a:lt2>
      <a:accent1>
        <a:srgbClr val="003896"/>
      </a:accent1>
      <a:accent2>
        <a:srgbClr val="5D6DA2"/>
      </a:accent2>
      <a:accent3>
        <a:srgbClr val="8691B9"/>
      </a:accent3>
      <a:accent4>
        <a:srgbClr val="AEB6D1"/>
      </a:accent4>
      <a:accent5>
        <a:srgbClr val="B8DAEA"/>
      </a:accent5>
      <a:accent6>
        <a:srgbClr val="D2E5EE"/>
      </a:accent6>
      <a:hlink>
        <a:srgbClr val="8691B9"/>
      </a:hlink>
      <a:folHlink>
        <a:srgbClr val="AEB6D1"/>
      </a:folHlink>
    </a:clrScheme>
    <a:fontScheme name="färglös_m_pun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extLst>
    <a:ext uri="{05A4C25C-085E-4340-85A3-A5531E510DB2}">
      <thm15:themeFamily xmlns:thm15="http://schemas.microsoft.com/office/thememl/2012/main" name="Energimyndigheten svensk.potx" id="{4B67EF89-3104-436D-8442-BD81C7670158}" vid="{65B6E419-10C4-4C65-B361-4988302E74E4}"/>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VSWSDocEstablishBy xmlns="http://schemas.microsoft.com/sharepoint/v3" xsi:nil="true"/>
    <PVSWSDocStatus xmlns="http://schemas.microsoft.com/sharepoint/v3" xsi:nil="true"/>
    <PVSWSDocToolProcess xmlns="http://schemas.microsoft.com/sharepoint/v3" xsi:nil="true"/>
    <PVSWSDocAssignNr xmlns="http://schemas.microsoft.com/sharepoint/v3">10267838</PVSWSDocAssignNr>
    <PVSWSDocAssignmentResponsible xmlns="http://schemas.microsoft.com/sharepoint/v3">Winkler, Charlotta</PVSWSDocAssignmentResponsible>
    <PVSWSDocProjName xmlns="http://schemas.microsoft.com/sharepoint/v3">Guide solcellsanläggningar BRF-er</PVSWSDocProjName>
    <PVSWSDocChangeLabel xmlns="http://schemas.microsoft.com/sharepoint/v3" xsi:nil="true"/>
    <PVSWSDocItemVersion xmlns="http://schemas.microsoft.com/sharepoint/v3">0.1</PVSWSDocItemVersion>
    <PVSWSDocToolModifiedBy xmlns="http://schemas.microsoft.com/sharepoint/v3" xsi:nil="true"/>
    <PVSWSDocType xmlns="http://schemas.microsoft.com/sharepoint/v3" xsi:nil="true"/>
    <PVSWSDocLocation xmlns="http://schemas.microsoft.com/sharepoint/v3" xsi:nil="true"/>
    <PVSWSDocRevDate xmlns="http://schemas.microsoft.com/sharepoint/v3" xsi:nil="true"/>
    <PVSWSDocToolName xmlns="http://schemas.microsoft.com/sharepoint/v3" xsi:nil="true"/>
    <PVSWSDocAssign2 xmlns="http://schemas.microsoft.com/sharepoint/v3" xsi:nil="true"/>
    <PVSWSDocAssign3 xmlns="http://schemas.microsoft.com/sharepoint/v3" xsi:nil="true"/>
    <PVSWSDocApproveBy xmlns="http://schemas.microsoft.com/sharepoint/v3" xsi:nil="true"/>
    <PVSWSDocCompany xmlns="http://schemas.microsoft.com/sharepoint/v3">WSP Sverige AB</PVSWSDocCompany>
    <PVSWSDocAssign1 xmlns="http://schemas.microsoft.com/sharepoint/v3" xsi:nil="true"/>
    <PVSWSDocDate xmlns="http://schemas.microsoft.com/sharepoint/v3">2018-11-30T13:13:26+00:00</PVSWSDocDate>
    <PVSWSDocName xmlns="http://schemas.microsoft.com/sharepoint/v3">PowerPoint-presentation om guiden</PVSWSDocName>
    <PVSWSDocAssignment xmlns="http://schemas.microsoft.com/sharepoint/v3">Guide Solelhandbok BRF-er</PVSWSDocAssignment>
    <PVSWSDocAssign4 xmlns="http://schemas.microsoft.com/sharepoint/v3" xsi:nil="true"/>
    <PVSWSDocRevBy xmlns="http://schemas.microsoft.com/sharepoint/v3" xsi:nil="true"/>
    <PVSWSDocToolResponsible xmlns="http://schemas.microsoft.com/sharepoint/v3" xsi:nil="true"/>
    <PVSWSDocPhase xmlns="http://schemas.microsoft.com/sharepoint/v3" xsi:nil="true"/>
    <PVSWSDocToolVersion xmlns="http://schemas.microsoft.com/sharepoint/v3" xsi:nil="true"/>
    <PVSWSDocToolPublished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Standarddokument" ma:contentTypeID="0x010100F3AFF667EC9D4557811DA86F1C6D7EFB0068AE8BA9CD0DC640808587C7E11EF2FD" ma:contentTypeVersion="1" ma:contentTypeDescription="" ma:contentTypeScope="" ma:versionID="20fa8427daf7bda99b8b9d26803fb25e">
  <xsd:schema xmlns:xsd="http://www.w3.org/2001/XMLSchema" xmlns:xs="http://www.w3.org/2001/XMLSchema" xmlns:p="http://schemas.microsoft.com/office/2006/metadata/properties" xmlns:ns1="http://schemas.microsoft.com/sharepoint/v3" targetNamespace="http://schemas.microsoft.com/office/2006/metadata/properties" ma:root="true" ma:fieldsID="9a01f5f75c897b4d530b6ea4042dc756" ns1:_="">
    <xsd:import namespace="http://schemas.microsoft.com/sharepoint/v3"/>
    <xsd:element name="properties">
      <xsd:complexType>
        <xsd:sequence>
          <xsd:element name="documentManagement">
            <xsd:complexType>
              <xsd:all>
                <xsd:element ref="ns1:PVSWSDocName" minOccurs="0"/>
                <xsd:element ref="ns1:PVSWSDocAssign1" minOccurs="0"/>
                <xsd:element ref="ns1:PVSWSDocAssign2" minOccurs="0"/>
                <xsd:element ref="ns1:PVSWSDocAssign3" minOccurs="0"/>
                <xsd:element ref="ns1:PVSWSDocAssign4" minOccurs="0"/>
                <xsd:element ref="ns1:PVSWSDocDate" minOccurs="0"/>
                <xsd:element ref="ns1:PVSWSDocEstablishBy" minOccurs="0"/>
                <xsd:element ref="ns1:PVSWSDocType" minOccurs="0"/>
                <xsd:element ref="ns1:PVSWSDocPhase" minOccurs="0"/>
                <xsd:element ref="ns1:PVSWSDocStatus" minOccurs="0"/>
                <xsd:element ref="ns1:PVSWSDocRevBy" minOccurs="0"/>
                <xsd:element ref="ns1:PVSWSDocApproveBy" minOccurs="0"/>
                <xsd:element ref="ns1:PVSWSDocLocation" minOccurs="0"/>
                <xsd:element ref="ns1:PVSWSDocRevDate" minOccurs="0"/>
                <xsd:element ref="ns1:PVSWSDocChangeLabel" minOccurs="0"/>
                <xsd:element ref="ns1:PVSWSDocAssignment" minOccurs="0"/>
                <xsd:element ref="ns1:PVSWSDocAssignNr" minOccurs="0"/>
                <xsd:element ref="ns1:PVSWSDocAssignmentResponsible" minOccurs="0"/>
                <xsd:element ref="ns1:PVSWSDocCompany" minOccurs="0"/>
                <xsd:element ref="ns1:PVSWSDocItemVersion" minOccurs="0"/>
                <xsd:element ref="ns1:PVSWSDocProjName" minOccurs="0"/>
                <xsd:element ref="ns1:PVSWSDocToolName" minOccurs="0"/>
                <xsd:element ref="ns1:PVSWSDocToolVersion" minOccurs="0"/>
                <xsd:element ref="ns1:PVSWSDocToolPublishedDate" minOccurs="0"/>
                <xsd:element ref="ns1:PVSWSDocToolResponsible" minOccurs="0"/>
                <xsd:element ref="ns1:PVSWSDocToolModifiedBy" minOccurs="0"/>
                <xsd:element ref="ns1:PVSWSDocToolProc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VSWSDocName" ma:index="8" nillable="true" ma:displayName="Dokumentnamn" ma:description="" ma:hidden="true" ma:internalName="PVSWSDocName" ma:readOnly="false">
      <xsd:simpleType>
        <xsd:restriction base="dms:Text"/>
      </xsd:simpleType>
    </xsd:element>
    <xsd:element name="PVSWSDocAssign1" ma:index="9" nillable="true" ma:displayName="Titel" ma:description="" ma:internalName="PVSWSDocAssign1" ma:readOnly="false">
      <xsd:simpleType>
        <xsd:restriction base="dms:Text"/>
      </xsd:simpleType>
    </xsd:element>
    <xsd:element name="PVSWSDocAssign2" ma:index="10" nillable="true" ma:displayName="Titel rad 2" ma:description="" ma:internalName="PVSWSDocAssign2" ma:readOnly="false">
      <xsd:simpleType>
        <xsd:restriction base="dms:Text"/>
      </xsd:simpleType>
    </xsd:element>
    <xsd:element name="PVSWSDocAssign3" ma:index="11" nillable="true" ma:displayName="Titel rad 3" ma:description="" ma:internalName="PVSWSDocAssign3" ma:readOnly="false">
      <xsd:simpleType>
        <xsd:restriction base="dms:Text"/>
      </xsd:simpleType>
    </xsd:element>
    <xsd:element name="PVSWSDocAssign4" ma:index="12" nillable="true" ma:displayName="Titel rad 4" ma:description="" ma:internalName="PVSWSDocAssign4" ma:readOnly="false">
      <xsd:simpleType>
        <xsd:restriction base="dms:Text"/>
      </xsd:simpleType>
    </xsd:element>
    <xsd:element name="PVSWSDocDate" ma:index="13" nillable="true" ma:displayName="Datum" ma:default="[today]" ma:description="" ma:format="DateOnly" ma:internalName="PVSWSDocDate">
      <xsd:simpleType>
        <xsd:restriction base="dms:DateTime"/>
      </xsd:simpleType>
    </xsd:element>
    <xsd:element name="PVSWSDocEstablishBy" ma:index="14" nillable="true" ma:displayName="Författare" ma:description="" ma:internalName="PVSWSDocEstablishBy" ma:readOnly="false">
      <xsd:simpleType>
        <xsd:restriction base="dms:Text"/>
      </xsd:simpleType>
    </xsd:element>
    <xsd:element name="PVSWSDocType" ma:index="15" nillable="true" ma:displayName="Dokumenttyp" ma:default="" ma:description="" ma:format="Dropdown" ma:internalName="PVSWSDocType">
      <xsd:simpleType>
        <xsd:restriction base="dms:Choice">
          <xsd:enumeration value="Rapport"/>
          <xsd:enumeration value="Administrativa föreskrifter"/>
          <xsd:enumeration value="Avtal och kontrakt"/>
          <xsd:enumeration value="Beräkningar"/>
          <xsd:enumeration value="Bilder"/>
          <xsd:enumeration value="Korrespondens"/>
          <xsd:enumeration value="Beskrivningar"/>
          <xsd:enumeration value="Ekonomi"/>
          <xsd:enumeration value="Handlingsförteckning"/>
          <xsd:enumeration value="Listor"/>
          <xsd:enumeration value="Mallar och instruktioner"/>
          <xsd:enumeration value="Mängdförteckning"/>
          <xsd:enumeration value="Organisation"/>
          <xsd:enumeration value="PM"/>
          <xsd:enumeration value="Mötesdokument"/>
          <xsd:enumeration value="Ritningsförteckning"/>
          <xsd:enumeration value="Styrande dokument"/>
          <xsd:enumeration value="Skiss"/>
          <xsd:enumeration value="Teknisk beskrivning"/>
          <xsd:enumeration value="Tidplaner"/>
          <xsd:enumeration value="Upphandling"/>
          <xsd:enumeration value="Utlåtanden och granskning"/>
        </xsd:restriction>
      </xsd:simpleType>
    </xsd:element>
    <xsd:element name="PVSWSDocPhase" ma:index="16" nillable="true" ma:displayName="Skede" ma:default="" ma:description="" ma:format="Dropdown" ma:internalName="PVSWSDocPhase">
      <xsd:simpleType>
        <xsd:restriction base="dms:Choice">
          <xsd:enumeration value="Förstudiehandling"/>
          <xsd:enumeration value="Preliminär handling"/>
          <xsd:enumeration value="Programhandling"/>
          <xsd:enumeration value="Informationshandling"/>
          <xsd:enumeration value="Systemhandling"/>
          <xsd:enumeration value="Förfrågningsunderlag"/>
          <xsd:enumeration value="Bygghandling"/>
          <xsd:enumeration value="Relationshandling"/>
          <xsd:enumeration value="Förvaltningshandling"/>
          <xsd:enumeration value="Upphandlingsdokument"/>
        </xsd:restriction>
      </xsd:simpleType>
    </xsd:element>
    <xsd:element name="PVSWSDocStatus" ma:index="17" nillable="true" ma:displayName="Granskningsstatus" ma:default="" ma:description="" ma:format="Dropdown" ma:internalName="PVSWSDocStatus">
      <xsd:simpleType>
        <xsd:restriction base="dms:Choice">
          <xsd:enumeration value="Under arbete"/>
          <xsd:enumeration value="För information"/>
          <xsd:enumeration value="Preliminär"/>
          <xsd:enumeration value="Förhandskopia"/>
          <xsd:enumeration value="För granskning"/>
          <xsd:enumeration value="För godkännande"/>
          <xsd:enumeration value="Godkänd"/>
          <xsd:enumeration value="Ej giltigt"/>
          <xsd:enumeration value="Ersatt"/>
        </xsd:restriction>
      </xsd:simpleType>
    </xsd:element>
    <xsd:element name="PVSWSDocRevBy" ma:index="18" nillable="true" ma:displayName="Granskad av" ma:description="" ma:internalName="PVSWSDocRevBy" ma:readOnly="false">
      <xsd:simpleType>
        <xsd:restriction base="dms:Text"/>
      </xsd:simpleType>
    </xsd:element>
    <xsd:element name="PVSWSDocApproveBy" ma:index="19" nillable="true" ma:displayName="Godkänd av" ma:description="" ma:internalName="PVSWSDocApproveBy" ma:readOnly="false">
      <xsd:simpleType>
        <xsd:restriction base="dms:Text"/>
      </xsd:simpleType>
    </xsd:element>
    <xsd:element name="PVSWSDocLocation" ma:index="20" nillable="true" ma:displayName="Ansvarig part" ma:description="" ma:internalName="PVSWSDocLocation" ma:readOnly="false">
      <xsd:simpleType>
        <xsd:restriction base="dms:Text"/>
      </xsd:simpleType>
    </xsd:element>
    <xsd:element name="PVSWSDocRevDate" ma:index="21" nillable="true" ma:displayName="Ändringsdatum" ma:description="" ma:format="DateOnly" ma:internalName="PVSWSDocRevDate">
      <xsd:simpleType>
        <xsd:restriction base="dms:DateTime"/>
      </xsd:simpleType>
    </xsd:element>
    <xsd:element name="PVSWSDocChangeLabel" ma:index="22" nillable="true" ma:displayName="Ändringsbeteckning" ma:description="Ändringsbeteckning bör vara 2 tecken (siffror eller bokstäver)" ma:internalName="PVSWSDocChangeLabel">
      <xsd:simpleType>
        <xsd:restriction base="dms:Text">
          <xsd:maxLength value="20"/>
        </xsd:restriction>
      </xsd:simpleType>
    </xsd:element>
    <xsd:element name="PVSWSDocAssignment" ma:index="23" nillable="true" ma:displayName="Uppdragsnamn" ma:default="Guide Solelhandbok BRF-er" ma:description="" ma:internalName="PVSWSDocAssignment" ma:readOnly="false">
      <xsd:simpleType>
        <xsd:restriction base="dms:Text"/>
      </xsd:simpleType>
    </xsd:element>
    <xsd:element name="PVSWSDocAssignNr" ma:index="24" nillable="true" ma:displayName="Uppdragsnummer" ma:default="10267838" ma:description="" ma:internalName="PVSWSDocAssignNr" ma:readOnly="false">
      <xsd:simpleType>
        <xsd:restriction base="dms:Text"/>
      </xsd:simpleType>
    </xsd:element>
    <xsd:element name="PVSWSDocAssignmentResponsible" ma:index="25" nillable="true" ma:displayName="Uppdragsansvarig" ma:internalName="PVSWSDocAssignmentResponsible">
      <xsd:simpleType>
        <xsd:restriction base="dms:Text"/>
      </xsd:simpleType>
    </xsd:element>
    <xsd:element name="PVSWSDocCompany" ma:index="26" nillable="true" ma:displayName="Företag" ma:default="WSP Sverige AB" ma:internalName="PVSWSDocCompany">
      <xsd:simpleType>
        <xsd:restriction base="dms:Text"/>
      </xsd:simpleType>
    </xsd:element>
    <xsd:element name="PVSWSDocItemVersion" ma:index="27" nillable="true" ma:displayName="Version" ma:internalName="PVSWSDocItemVersion">
      <xsd:simpleType>
        <xsd:restriction base="dms:Text"/>
      </xsd:simpleType>
    </xsd:element>
    <xsd:element name="PVSWSDocProjName" ma:index="28" nillable="true" ma:displayName="Projektnamn" ma:description="" ma:internalName="PVSWSDocProjName" ma:readOnly="false">
      <xsd:simpleType>
        <xsd:restriction base="dms:Text"/>
      </xsd:simpleType>
    </xsd:element>
    <xsd:element name="PVSWSDocToolName" ma:index="29" nillable="true" ma:displayName="Mallnamn" ma:description="Namnet på den använda mallen" ma:internalName="PVSWSDocToolName" ma:readOnly="false">
      <xsd:simpleType>
        <xsd:restriction base="dms:Text"/>
      </xsd:simpleType>
    </xsd:element>
    <xsd:element name="PVSWSDocToolVersion" ma:index="30" nillable="true" ma:displayName="Mallversion" ma:description="Versionen på den använda mallen" ma:internalName="PVSWSDocToolVersion" ma:readOnly="false">
      <xsd:simpleType>
        <xsd:restriction base="dms:Text"/>
      </xsd:simpleType>
    </xsd:element>
    <xsd:element name="PVSWSDocToolPublishedDate" ma:index="31" nillable="true" ma:displayName="Mall publicerad" ma:description="Publiceringsdatum för den använda mallen" ma:format="DateOnly" ma:internalName="PVSWSDocToolPublishedDate" ma:readOnly="false">
      <xsd:simpleType>
        <xsd:restriction base="dms:DateTime"/>
      </xsd:simpleType>
    </xsd:element>
    <xsd:element name="PVSWSDocToolResponsible" ma:index="32" nillable="true" ma:displayName="Mallansvarig" ma:description="Den ansvariga för den använda mallen" ma:internalName="PVSWSDocToolResponsible" ma:readOnly="false">
      <xsd:simpleType>
        <xsd:restriction base="dms:Text"/>
      </xsd:simpleType>
    </xsd:element>
    <xsd:element name="PVSWSDocToolModifiedBy" ma:index="33" nillable="true" ma:displayName="Mall ändrad av" ma:description="Personen som ändrade den använda mallen" ma:internalName="PVSWSDocToolModifiedBy" ma:readOnly="false">
      <xsd:simpleType>
        <xsd:restriction base="dms:Text"/>
      </xsd:simpleType>
    </xsd:element>
    <xsd:element name="PVSWSDocToolProcess" ma:index="34" nillable="true" ma:displayName="Uppdragstyp för mall" ma:description="Uppdragstypen för den använda mallen" ma:internalName="PVSWSDocToolProces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Precio.VS.ApplicationLogic.Workplace.EventReceivers.DocumentEventReceiver_ItemAdded_Synchronous</Name>
    <Synchronization>Synchronous</Synchronization>
    <Type>10001</Type>
    <SequenceNumber>10000</SequenceNumber>
    <Url/>
    <Assembly>Precio.VS.ApplicationLogic, Version=1.0.0.0, Culture=neutral, PublicKeyToken=ebe4555da8d0fa9c</Assembly>
    <Class>Precio.VS.ApplicationLogic.Workplace.EventReceivers.DocumentEventReceiver</Class>
    <Data/>
    <Filter/>
  </Receiver>
  <Receiver>
    <Name>Precio.VS.ApplicationLogic.Workplace.EventReceivers.DocumentEventReceiver_ItemUpdated_Synchronous</Name>
    <Synchronization>Synchronous</Synchronization>
    <Type>10002</Type>
    <SequenceNumber>10000</SequenceNumber>
    <Url/>
    <Assembly>Precio.VS.ApplicationLogic, Version=1.0.0.0, Culture=neutral, PublicKeyToken=ebe4555da8d0fa9c</Assembly>
    <Class>Precio.VS.ApplicationLogic.Workplace.EventReceivers.DocumentEventReceiver</Class>
    <Data/>
    <Filter/>
  </Receiver>
  <Receiver>
    <Name>Precio.VS.ApplicationLogic.Workplace.EventReceivers.DocumentEventReceiver_ItemDeleted_Synchronous</Name>
    <Synchronization>Synchronous</Synchronization>
    <Type>10003</Type>
    <SequenceNumber>10000</SequenceNumber>
    <Url/>
    <Assembly>Precio.VS.ApplicationLogic, Version=1.0.0.0, Culture=neutral, PublicKeyToken=ebe4555da8d0fa9c</Assembly>
    <Class>Precio.VS.ApplicationLogic.Workplace.EventReceivers.DocumentEventReceiver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FA78A3-486C-4A90-A424-0EE76E184BE9}"/>
</file>

<file path=customXml/itemProps2.xml><?xml version="1.0" encoding="utf-8"?>
<ds:datastoreItem xmlns:ds="http://schemas.openxmlformats.org/officeDocument/2006/customXml" ds:itemID="{F04EADEF-59F1-40D0-815F-9D67DE568B25}"/>
</file>

<file path=customXml/itemProps3.xml><?xml version="1.0" encoding="utf-8"?>
<ds:datastoreItem xmlns:ds="http://schemas.openxmlformats.org/officeDocument/2006/customXml" ds:itemID="{5CA63E7F-39F1-42D8-88B6-01B1A0890A01}"/>
</file>

<file path=customXml/itemProps4.xml><?xml version="1.0" encoding="utf-8"?>
<ds:datastoreItem xmlns:ds="http://schemas.openxmlformats.org/officeDocument/2006/customXml" ds:itemID="{EC3F0A81-241F-4CDB-BB43-D504E12F3722}"/>
</file>

<file path=docProps/app.xml><?xml version="1.0" encoding="utf-8"?>
<Properties xmlns="http://schemas.openxmlformats.org/officeDocument/2006/extended-properties" xmlns:vt="http://schemas.openxmlformats.org/officeDocument/2006/docPropsVTypes">
  <Template>Energimyndigheten</Template>
  <TotalTime>1275</TotalTime>
  <Words>1593</Words>
  <Application>Microsoft Office PowerPoint</Application>
  <PresentationFormat>Bredbild</PresentationFormat>
  <Paragraphs>173</Paragraphs>
  <Slides>23</Slides>
  <Notes>0</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23</vt:i4>
      </vt:variant>
    </vt:vector>
  </HeadingPairs>
  <TitlesOfParts>
    <vt:vector size="28" baseType="lpstr">
      <vt:lpstr>Arial</vt:lpstr>
      <vt:lpstr>Times New Roman</vt:lpstr>
      <vt:lpstr>Wingdings</vt:lpstr>
      <vt:lpstr>Energimyndigheten färgad</vt:lpstr>
      <vt:lpstr>Energimyndigheten vit</vt:lpstr>
      <vt:lpstr>Guide – Solceller till bostadsrättsföreningen</vt:lpstr>
      <vt:lpstr>Inledning</vt:lpstr>
      <vt:lpstr>Teknisk grundfunktion</vt:lpstr>
      <vt:lpstr>Vad ska vi tänka på vid idé och uppstart?</vt:lpstr>
      <vt:lpstr>Vad ska vi tänka på vid idé och uppstart?</vt:lpstr>
      <vt:lpstr>Vad behöver vi göra innan vi installerar en solcellsanläggning?</vt:lpstr>
      <vt:lpstr>Vad behöver vi göra innan vi installerar en solcellsanläggning?</vt:lpstr>
      <vt:lpstr>Vilka förutsättningar har vår byggnad för solceller?</vt:lpstr>
      <vt:lpstr>Hur ska vår solcellsanläggning dimensioneras?</vt:lpstr>
      <vt:lpstr>Hur upphandlar vi leverantörer?</vt:lpstr>
      <vt:lpstr>Installation och drift av vår solcellsanläggning</vt:lpstr>
      <vt:lpstr>Installation och drift av vår solcellsanläggning</vt:lpstr>
      <vt:lpstr>Stödsystem, regler, ersättningar och skatter</vt:lpstr>
      <vt:lpstr>Stödsystem, regler, ersättningar och skatter</vt:lpstr>
      <vt:lpstr>Blir våra solceller lönsamma?</vt:lpstr>
      <vt:lpstr>Blir våra solceller lönsamma?</vt:lpstr>
      <vt:lpstr>Blir våra solceller lönsamma?</vt:lpstr>
      <vt:lpstr>Nytta och mervärde för vår solcellsanläggning</vt:lpstr>
      <vt:lpstr>Nytta och mervärde för vår solcellsanläggning</vt:lpstr>
      <vt:lpstr>Hur ska vi kommunicera med de boende?</vt:lpstr>
      <vt:lpstr>Tidslinje – Solcellsinstallationen steg för steg</vt:lpstr>
      <vt:lpstr>Goda exempel</vt:lpstr>
      <vt:lpstr>Mallar</vt:lpstr>
    </vt:vector>
  </TitlesOfParts>
  <Company>Energimyndigheten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Larsson</dc:creator>
  <dc:description>EM7000, v5.1, 2017-07-21</dc:description>
  <cp:lastModifiedBy>Winkler, Charlotta</cp:lastModifiedBy>
  <cp:revision>63</cp:revision>
  <dcterms:created xsi:type="dcterms:W3CDTF">2018-11-15T08:48:17Z</dcterms:created>
  <dcterms:modified xsi:type="dcterms:W3CDTF">2018-12-06T15:52:40Z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0x010100F3AFF667EC9D4557811DA86F1C6D7EFB0068AE8BA9CD0DC640808587C7E11EF2FD</vt:lpwstr>
  </property>
</Properties>
</file>