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488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00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63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302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47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31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211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42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277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37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17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1400-B8DA-4EC5-B4BB-CB079D358AF3}" type="datetimeFigureOut">
              <a:rPr lang="sv-SE" smtClean="0"/>
              <a:t>2017-08-28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61BC5-C1C4-4025-A676-D9AF675E54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23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Värdegrund i bolag XX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Exempel på övning ”Dokumentärfilmen”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37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 och material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4 timmar</a:t>
            </a:r>
          </a:p>
          <a:p>
            <a:r>
              <a:rPr lang="sv-SE" dirty="0" smtClean="0"/>
              <a:t>Papper, pennor, en </a:t>
            </a:r>
            <a:r>
              <a:rPr lang="sv-SE" dirty="0" err="1" smtClean="0"/>
              <a:t>whiteboard</a:t>
            </a:r>
            <a:r>
              <a:rPr lang="sv-SE" dirty="0" smtClean="0"/>
              <a:t> eller blädderblock</a:t>
            </a:r>
          </a:p>
          <a:p>
            <a:r>
              <a:rPr lang="sv-SE" dirty="0" smtClean="0"/>
              <a:t>En person som kan leda diskussion. Kan vara vem som helst i bolaget som man lyssnar på och har en positiv attityd.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932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Dokumentärfilmen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Föreställ er att det ska spelas in en dokumentärfilm om vårt bolags värdegrund där filmarna ska följa tre personer i flera dagar. </a:t>
            </a:r>
          </a:p>
          <a:p>
            <a:r>
              <a:rPr lang="sv-SE" dirty="0" smtClean="0"/>
              <a:t>Fundera tyst var för sig: Vilka tre personer i bolaget tycker jag tydligast representerar den värdegrund jag vill se i bolaget, i sitt arbetssätt och personlighet? </a:t>
            </a:r>
          </a:p>
          <a:p>
            <a:r>
              <a:rPr lang="sv-SE" dirty="0" smtClean="0"/>
              <a:t>Skriv ner en lista med nyckelord som du tycker beskriver vad de här personerna står för och hur de arbetar.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103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Läs upp lapparna	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Alla läser upp vad det står på lapparna. Man ska inte säga vilka personer man utgått ifrån! Bara vilka ord/meningar man har skrivit ner.</a:t>
            </a:r>
          </a:p>
          <a:p>
            <a:r>
              <a:rPr lang="sv-SE" dirty="0" smtClean="0"/>
              <a:t>Skriv upp alla ord på tavlan, exempelvis;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	</a:t>
            </a:r>
            <a:r>
              <a:rPr lang="sv-SE" sz="2000" dirty="0"/>
              <a:t>G</a:t>
            </a:r>
            <a:r>
              <a:rPr lang="sv-SE" sz="2000" dirty="0" smtClean="0"/>
              <a:t>lad</a:t>
            </a:r>
            <a:r>
              <a:rPr lang="sv-SE" sz="2000" dirty="0"/>
              <a:t>	</a:t>
            </a:r>
            <a:r>
              <a:rPr lang="sv-SE" sz="2000" dirty="0" smtClean="0"/>
              <a:t>		 Kommunicerar</a:t>
            </a:r>
          </a:p>
          <a:p>
            <a:pPr marL="0" indent="0">
              <a:buNone/>
            </a:pPr>
            <a:r>
              <a:rPr lang="sv-SE" sz="2000" dirty="0" smtClean="0"/>
              <a:t>	Effektiv			 Omtänksam mot alla hyresgäster	</a:t>
            </a:r>
          </a:p>
          <a:p>
            <a:pPr marL="0" indent="0">
              <a:buNone/>
            </a:pPr>
            <a:r>
              <a:rPr lang="sv-SE" sz="2000" dirty="0"/>
              <a:t>	Ö</a:t>
            </a:r>
            <a:r>
              <a:rPr lang="sv-SE" sz="2000" dirty="0" smtClean="0"/>
              <a:t>ppen för nya idéer 	 Ansvarsfull		</a:t>
            </a:r>
          </a:p>
          <a:p>
            <a:pPr marL="0" indent="0">
              <a:buNone/>
            </a:pPr>
            <a:r>
              <a:rPr lang="sv-SE" sz="2000" dirty="0"/>
              <a:t>	P</a:t>
            </a:r>
            <a:r>
              <a:rPr lang="sv-SE" sz="2000" dirty="0" smtClean="0"/>
              <a:t>restigelös  		 Tänker utanför boxen	</a:t>
            </a:r>
          </a:p>
          <a:p>
            <a:pPr marL="0" indent="0">
              <a:buNone/>
            </a:pPr>
            <a:r>
              <a:rPr lang="sv-SE" sz="2000" dirty="0" smtClean="0"/>
              <a:t>	Kan fatta obekväma beslut	  Peppande!	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42025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Fundera gemensamt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Vilka ord/meningar tycker vi att vårt bolag bör och/eller redan representerar?</a:t>
            </a:r>
          </a:p>
          <a:p>
            <a:r>
              <a:rPr lang="sv-SE" dirty="0" smtClean="0"/>
              <a:t>Välj ut max 10 ord som ni går vidare med. </a:t>
            </a:r>
          </a:p>
          <a:p>
            <a:r>
              <a:rPr lang="sv-SE" dirty="0" smtClean="0"/>
              <a:t>Diskutera i grupper: vilka värden utifrån de här orden bör finnas med i vår värdegrund och vad menar vi med orden?</a:t>
            </a:r>
          </a:p>
          <a:p>
            <a:r>
              <a:rPr lang="sv-SE" dirty="0" smtClean="0"/>
              <a:t> Presentera i storgrupp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491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Avrundning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Diskussionsledaren sammanfattar vilka ord som vaskats fram och vad de betyder.</a:t>
            </a:r>
          </a:p>
          <a:p>
            <a:r>
              <a:rPr lang="sv-SE" dirty="0" smtClean="0"/>
              <a:t>Ta upp eventuella oklarheter, tycker vi att orden/meningarna betyder samma sak? Vilka är de viktigaste orden för att beskriva bolagets värdegrund? </a:t>
            </a:r>
          </a:p>
          <a:p>
            <a:r>
              <a:rPr lang="sv-SE" dirty="0" smtClean="0"/>
              <a:t>Be alla att fortsätta fundera och diskutera med varandra kring de värdeord som tagits fram efter träffen.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9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Nästa möte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Diskutera värdeorden igen. </a:t>
            </a:r>
          </a:p>
          <a:p>
            <a:r>
              <a:rPr lang="sv-SE" dirty="0" smtClean="0"/>
              <a:t>Enas om vilka ord eller meningar som är viktigast och definiera vad de betyder. </a:t>
            </a:r>
          </a:p>
          <a:p>
            <a:r>
              <a:rPr lang="sv-SE" dirty="0" smtClean="0"/>
              <a:t>En liten arbetsgrupp med representanter från alla avdelningar kan förslagsvis få i uppdrag att formulera en tydlig värdegrund </a:t>
            </a:r>
            <a:r>
              <a:rPr lang="sv-SE" smtClean="0"/>
              <a:t>och/eller värdeord.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732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310</Words>
  <Application>Microsoft Office PowerPoint</Application>
  <PresentationFormat>Bildspel på skärmen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Värdegrund i bolag XX</vt:lpstr>
      <vt:lpstr>Tid och material </vt:lpstr>
      <vt:lpstr>Dokumentärfilmen</vt:lpstr>
      <vt:lpstr>Läs upp lapparna  </vt:lpstr>
      <vt:lpstr>Fundera gemensamt</vt:lpstr>
      <vt:lpstr>Avrundning </vt:lpstr>
      <vt:lpstr>Nästa möte </vt:lpstr>
    </vt:vector>
  </TitlesOfParts>
  <Company>Lunds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 i bolag XX</dc:title>
  <dc:creator>Linda Scott Jakobsson</dc:creator>
  <cp:lastModifiedBy>Åse Haglund</cp:lastModifiedBy>
  <cp:revision>5</cp:revision>
  <dcterms:created xsi:type="dcterms:W3CDTF">2014-07-11T07:19:30Z</dcterms:created>
  <dcterms:modified xsi:type="dcterms:W3CDTF">2017-08-28T14:01:58Z</dcterms:modified>
</cp:coreProperties>
</file>